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306" r:id="rId2"/>
    <p:sldId id="307" r:id="rId3"/>
    <p:sldId id="308" r:id="rId4"/>
    <p:sldId id="315" r:id="rId5"/>
    <p:sldId id="309" r:id="rId6"/>
    <p:sldId id="313" r:id="rId7"/>
    <p:sldId id="314" r:id="rId8"/>
    <p:sldId id="310" r:id="rId9"/>
    <p:sldId id="316" r:id="rId10"/>
    <p:sldId id="317" r:id="rId11"/>
    <p:sldId id="318" r:id="rId12"/>
    <p:sldId id="311" r:id="rId13"/>
    <p:sldId id="319" r:id="rId14"/>
    <p:sldId id="320" r:id="rId15"/>
    <p:sldId id="321" r:id="rId16"/>
    <p:sldId id="333" r:id="rId17"/>
    <p:sldId id="312" r:id="rId18"/>
    <p:sldId id="322" r:id="rId19"/>
    <p:sldId id="323" r:id="rId20"/>
    <p:sldId id="324" r:id="rId21"/>
    <p:sldId id="325" r:id="rId22"/>
    <p:sldId id="326" r:id="rId23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唐 凯" initials="唐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9ACD"/>
    <a:srgbClr val="132E4C"/>
    <a:srgbClr val="FF6D1D"/>
    <a:srgbClr val="FFA618"/>
    <a:srgbClr val="E0DFDD"/>
    <a:srgbClr val="26303C"/>
    <a:srgbClr val="F7F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>
        <p:scale>
          <a:sx n="50" d="100"/>
          <a:sy n="50" d="100"/>
        </p:scale>
        <p:origin x="2070" y="15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22615059247537E-2"/>
          <c:y val="3.8913614087528102E-2"/>
          <c:w val="0.95274482372241198"/>
          <c:h val="0.74882324627401797"/>
        </c:manualLayout>
      </c:layout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729ACD">
                <a:alpha val="52000"/>
              </a:srgbClr>
            </a:solidFill>
            <a:ln>
              <a:noFill/>
            </a:ln>
            <a:effectLst/>
            <a:sp3d/>
          </c:spPr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53-4E71-8992-570CD9BE398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729ACD">
                <a:alpha val="83000"/>
              </a:srgbClr>
            </a:solidFill>
            <a:ln>
              <a:noFill/>
            </a:ln>
            <a:effectLst/>
            <a:sp3d/>
          </c:spPr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A53-4E71-8992-570CD9BE398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729ACD"/>
            </a:solidFill>
            <a:ln>
              <a:noFill/>
            </a:ln>
            <a:effectLst/>
            <a:sp3d/>
          </c:spPr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A53-4E71-8992-570CD9BE39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5574096"/>
        <c:axId val="705570568"/>
      </c:areaChart>
      <c:catAx>
        <c:axId val="7055740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705570568"/>
        <c:crosses val="autoZero"/>
        <c:auto val="1"/>
        <c:lblAlgn val="ctr"/>
        <c:lblOffset val="100"/>
        <c:noMultiLvlLbl val="0"/>
      </c:catAx>
      <c:valAx>
        <c:axId val="705570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70557409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2661186545524301"/>
          <c:y val="0.87720155358047502"/>
          <c:w val="0.46298435803816002"/>
          <c:h val="6.47153916866711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78161-8393-463D-87F2-5EB8E767B2B5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58EAB-81A1-43EA-848A-10F537C4D2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058EAB-81A1-43EA-848A-10F537C4D271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3000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5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 advTm="3000">
    <p:wipe/>
  </p:transition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096000" y="787400"/>
            <a:ext cx="8289111" cy="7121992"/>
            <a:chOff x="3391486" y="2692754"/>
            <a:chExt cx="2387350" cy="1660638"/>
          </a:xfrm>
          <a:solidFill>
            <a:srgbClr val="729ACD">
              <a:alpha val="13000"/>
            </a:srgbClr>
          </a:solidFill>
        </p:grpSpPr>
        <p:sp>
          <p:nvSpPr>
            <p:cNvPr id="9" name="文本框 8"/>
            <p:cNvSpPr txBox="1"/>
            <p:nvPr/>
          </p:nvSpPr>
          <p:spPr>
            <a:xfrm>
              <a:off x="3391486" y="2692754"/>
              <a:ext cx="1224162" cy="1648305"/>
            </a:xfrm>
            <a:custGeom>
              <a:avLst/>
              <a:gdLst/>
              <a:ahLst/>
              <a:cxnLst/>
              <a:rect l="l" t="t" r="r" b="b"/>
              <a:pathLst>
                <a:path w="1224162" h="1496541">
                  <a:moveTo>
                    <a:pt x="233320" y="0"/>
                  </a:moveTo>
                  <a:lnTo>
                    <a:pt x="646514" y="0"/>
                  </a:lnTo>
                  <a:cubicBezTo>
                    <a:pt x="712296" y="0"/>
                    <a:pt x="771397" y="2912"/>
                    <a:pt x="823817" y="8737"/>
                  </a:cubicBezTo>
                  <a:cubicBezTo>
                    <a:pt x="876237" y="14561"/>
                    <a:pt x="928314" y="25696"/>
                    <a:pt x="980049" y="42142"/>
                  </a:cubicBezTo>
                  <a:cubicBezTo>
                    <a:pt x="1031784" y="58587"/>
                    <a:pt x="1074782" y="80343"/>
                    <a:pt x="1109044" y="107410"/>
                  </a:cubicBezTo>
                  <a:cubicBezTo>
                    <a:pt x="1143305" y="134476"/>
                    <a:pt x="1171057" y="170622"/>
                    <a:pt x="1192299" y="215847"/>
                  </a:cubicBezTo>
                  <a:cubicBezTo>
                    <a:pt x="1213541" y="261072"/>
                    <a:pt x="1224162" y="314178"/>
                    <a:pt x="1224162" y="375163"/>
                  </a:cubicBezTo>
                  <a:cubicBezTo>
                    <a:pt x="1224162" y="571139"/>
                    <a:pt x="1113840" y="688313"/>
                    <a:pt x="893196" y="726686"/>
                  </a:cubicBezTo>
                  <a:lnTo>
                    <a:pt x="893196" y="730797"/>
                  </a:lnTo>
                  <a:cubicBezTo>
                    <a:pt x="948700" y="736964"/>
                    <a:pt x="993925" y="746729"/>
                    <a:pt x="1028872" y="760091"/>
                  </a:cubicBezTo>
                  <a:cubicBezTo>
                    <a:pt x="1063819" y="773453"/>
                    <a:pt x="1092770" y="793667"/>
                    <a:pt x="1115725" y="820734"/>
                  </a:cubicBezTo>
                  <a:cubicBezTo>
                    <a:pt x="1138680" y="847800"/>
                    <a:pt x="1155811" y="879663"/>
                    <a:pt x="1167117" y="916323"/>
                  </a:cubicBezTo>
                  <a:cubicBezTo>
                    <a:pt x="1178423" y="952983"/>
                    <a:pt x="1187503" y="1000778"/>
                    <a:pt x="1194355" y="1059707"/>
                  </a:cubicBezTo>
                  <a:lnTo>
                    <a:pt x="1213884" y="1196411"/>
                  </a:lnTo>
                  <a:cubicBezTo>
                    <a:pt x="1225533" y="1301936"/>
                    <a:pt x="1217824" y="1378339"/>
                    <a:pt x="1190757" y="1425620"/>
                  </a:cubicBezTo>
                  <a:cubicBezTo>
                    <a:pt x="1163691" y="1472901"/>
                    <a:pt x="1113840" y="1496541"/>
                    <a:pt x="1041206" y="1496541"/>
                  </a:cubicBezTo>
                  <a:cubicBezTo>
                    <a:pt x="979535" y="1496541"/>
                    <a:pt x="932940" y="1476670"/>
                    <a:pt x="901419" y="1436926"/>
                  </a:cubicBezTo>
                  <a:cubicBezTo>
                    <a:pt x="869899" y="1397183"/>
                    <a:pt x="850712" y="1333114"/>
                    <a:pt x="843860" y="1244719"/>
                  </a:cubicBezTo>
                  <a:lnTo>
                    <a:pt x="828442" y="1110072"/>
                  </a:lnTo>
                  <a:cubicBezTo>
                    <a:pt x="820905" y="1031956"/>
                    <a:pt x="799491" y="975424"/>
                    <a:pt x="764202" y="940477"/>
                  </a:cubicBezTo>
                  <a:cubicBezTo>
                    <a:pt x="728913" y="905531"/>
                    <a:pt x="670839" y="888057"/>
                    <a:pt x="589982" y="888057"/>
                  </a:cubicBezTo>
                  <a:lnTo>
                    <a:pt x="379274" y="888057"/>
                  </a:lnTo>
                  <a:lnTo>
                    <a:pt x="379274" y="1282750"/>
                  </a:lnTo>
                  <a:cubicBezTo>
                    <a:pt x="379274" y="1351958"/>
                    <a:pt x="361458" y="1404892"/>
                    <a:pt x="325826" y="1441551"/>
                  </a:cubicBezTo>
                  <a:cubicBezTo>
                    <a:pt x="290195" y="1478211"/>
                    <a:pt x="244627" y="1496541"/>
                    <a:pt x="189123" y="1496541"/>
                  </a:cubicBezTo>
                  <a:cubicBezTo>
                    <a:pt x="134305" y="1496541"/>
                    <a:pt x="89080" y="1477526"/>
                    <a:pt x="53448" y="1439496"/>
                  </a:cubicBezTo>
                  <a:cubicBezTo>
                    <a:pt x="17816" y="1401465"/>
                    <a:pt x="0" y="1349217"/>
                    <a:pt x="0" y="1282750"/>
                  </a:cubicBezTo>
                  <a:lnTo>
                    <a:pt x="0" y="200430"/>
                  </a:lnTo>
                  <a:cubicBezTo>
                    <a:pt x="0" y="134648"/>
                    <a:pt x="22098" y="84797"/>
                    <a:pt x="66296" y="50878"/>
                  </a:cubicBezTo>
                  <a:cubicBezTo>
                    <a:pt x="110493" y="16959"/>
                    <a:pt x="166168" y="0"/>
                    <a:pt x="233320" y="0"/>
                  </a:cubicBezTo>
                  <a:close/>
                  <a:moveTo>
                    <a:pt x="373107" y="234348"/>
                  </a:moveTo>
                  <a:lnTo>
                    <a:pt x="373107" y="643430"/>
                  </a:lnTo>
                  <a:lnTo>
                    <a:pt x="539618" y="643430"/>
                  </a:lnTo>
                  <a:cubicBezTo>
                    <a:pt x="582102" y="643430"/>
                    <a:pt x="619618" y="640861"/>
                    <a:pt x="652167" y="635722"/>
                  </a:cubicBezTo>
                  <a:cubicBezTo>
                    <a:pt x="684715" y="630582"/>
                    <a:pt x="717264" y="621332"/>
                    <a:pt x="749812" y="607970"/>
                  </a:cubicBezTo>
                  <a:cubicBezTo>
                    <a:pt x="782361" y="594608"/>
                    <a:pt x="807543" y="573880"/>
                    <a:pt x="825359" y="545785"/>
                  </a:cubicBezTo>
                  <a:cubicBezTo>
                    <a:pt x="843175" y="517691"/>
                    <a:pt x="852083" y="482744"/>
                    <a:pt x="852083" y="440945"/>
                  </a:cubicBezTo>
                  <a:cubicBezTo>
                    <a:pt x="852083" y="412851"/>
                    <a:pt x="848828" y="388011"/>
                    <a:pt x="842318" y="366426"/>
                  </a:cubicBezTo>
                  <a:cubicBezTo>
                    <a:pt x="835809" y="344842"/>
                    <a:pt x="827586" y="326854"/>
                    <a:pt x="817650" y="312465"/>
                  </a:cubicBezTo>
                  <a:cubicBezTo>
                    <a:pt x="807714" y="298075"/>
                    <a:pt x="794009" y="285741"/>
                    <a:pt x="776536" y="275462"/>
                  </a:cubicBezTo>
                  <a:cubicBezTo>
                    <a:pt x="759063" y="265184"/>
                    <a:pt x="742446" y="257475"/>
                    <a:pt x="726686" y="252336"/>
                  </a:cubicBezTo>
                  <a:cubicBezTo>
                    <a:pt x="710925" y="247197"/>
                    <a:pt x="690540" y="243256"/>
                    <a:pt x="665529" y="240516"/>
                  </a:cubicBezTo>
                  <a:cubicBezTo>
                    <a:pt x="640518" y="237775"/>
                    <a:pt x="619105" y="236061"/>
                    <a:pt x="601289" y="235376"/>
                  </a:cubicBezTo>
                  <a:cubicBezTo>
                    <a:pt x="583473" y="234691"/>
                    <a:pt x="560175" y="234348"/>
                    <a:pt x="531395" y="234348"/>
                  </a:cubicBezTo>
                  <a:lnTo>
                    <a:pt x="373107" y="23434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755103" y="3179428"/>
              <a:ext cx="1023733" cy="1173964"/>
            </a:xfrm>
            <a:custGeom>
              <a:avLst/>
              <a:gdLst/>
              <a:ahLst/>
              <a:cxnLst/>
              <a:rect l="l" t="t" r="r" b="b"/>
              <a:pathLst>
                <a:path w="1023733" h="1065874">
                  <a:moveTo>
                    <a:pt x="540646" y="0"/>
                  </a:moveTo>
                  <a:cubicBezTo>
                    <a:pt x="624929" y="0"/>
                    <a:pt x="698763" y="13362"/>
                    <a:pt x="762146" y="40086"/>
                  </a:cubicBezTo>
                  <a:cubicBezTo>
                    <a:pt x="825530" y="66810"/>
                    <a:pt x="875723" y="103641"/>
                    <a:pt x="912725" y="150579"/>
                  </a:cubicBezTo>
                  <a:cubicBezTo>
                    <a:pt x="949728" y="197517"/>
                    <a:pt x="977308" y="250280"/>
                    <a:pt x="995467" y="308867"/>
                  </a:cubicBezTo>
                  <a:cubicBezTo>
                    <a:pt x="1013625" y="367454"/>
                    <a:pt x="1023047" y="431694"/>
                    <a:pt x="1023733" y="501588"/>
                  </a:cubicBezTo>
                  <a:cubicBezTo>
                    <a:pt x="1023733" y="557777"/>
                    <a:pt x="989129" y="585871"/>
                    <a:pt x="919920" y="585871"/>
                  </a:cubicBezTo>
                  <a:lnTo>
                    <a:pt x="323771" y="585871"/>
                  </a:lnTo>
                  <a:cubicBezTo>
                    <a:pt x="331308" y="753067"/>
                    <a:pt x="421073" y="836665"/>
                    <a:pt x="593066" y="836665"/>
                  </a:cubicBezTo>
                  <a:cubicBezTo>
                    <a:pt x="641032" y="836665"/>
                    <a:pt x="687627" y="827414"/>
                    <a:pt x="732853" y="808913"/>
                  </a:cubicBezTo>
                  <a:cubicBezTo>
                    <a:pt x="778078" y="790412"/>
                    <a:pt x="817479" y="767114"/>
                    <a:pt x="851054" y="739020"/>
                  </a:cubicBezTo>
                  <a:cubicBezTo>
                    <a:pt x="878464" y="721889"/>
                    <a:pt x="906901" y="720519"/>
                    <a:pt x="936366" y="734908"/>
                  </a:cubicBezTo>
                  <a:cubicBezTo>
                    <a:pt x="965831" y="749298"/>
                    <a:pt x="986216" y="775679"/>
                    <a:pt x="997523" y="814052"/>
                  </a:cubicBezTo>
                  <a:cubicBezTo>
                    <a:pt x="1008829" y="852425"/>
                    <a:pt x="1001463" y="884288"/>
                    <a:pt x="975424" y="909642"/>
                  </a:cubicBezTo>
                  <a:cubicBezTo>
                    <a:pt x="952126" y="930199"/>
                    <a:pt x="929856" y="947844"/>
                    <a:pt x="908614" y="962576"/>
                  </a:cubicBezTo>
                  <a:cubicBezTo>
                    <a:pt x="887372" y="977308"/>
                    <a:pt x="859449" y="993583"/>
                    <a:pt x="824844" y="1011398"/>
                  </a:cubicBezTo>
                  <a:cubicBezTo>
                    <a:pt x="790241" y="1029214"/>
                    <a:pt x="750155" y="1042748"/>
                    <a:pt x="704587" y="1051998"/>
                  </a:cubicBezTo>
                  <a:cubicBezTo>
                    <a:pt x="659019" y="1061249"/>
                    <a:pt x="609169" y="1065874"/>
                    <a:pt x="555035" y="1065874"/>
                  </a:cubicBezTo>
                  <a:cubicBezTo>
                    <a:pt x="447455" y="1065874"/>
                    <a:pt x="352550" y="1046517"/>
                    <a:pt x="270323" y="1007801"/>
                  </a:cubicBezTo>
                  <a:cubicBezTo>
                    <a:pt x="188095" y="969086"/>
                    <a:pt x="122485" y="908957"/>
                    <a:pt x="73491" y="827414"/>
                  </a:cubicBezTo>
                  <a:cubicBezTo>
                    <a:pt x="24497" y="745872"/>
                    <a:pt x="0" y="647199"/>
                    <a:pt x="0" y="531395"/>
                  </a:cubicBezTo>
                  <a:cubicBezTo>
                    <a:pt x="0" y="431352"/>
                    <a:pt x="22441" y="341073"/>
                    <a:pt x="67324" y="260558"/>
                  </a:cubicBezTo>
                  <a:cubicBezTo>
                    <a:pt x="112206" y="180044"/>
                    <a:pt x="175933" y="116489"/>
                    <a:pt x="258503" y="69893"/>
                  </a:cubicBezTo>
                  <a:cubicBezTo>
                    <a:pt x="341073" y="23298"/>
                    <a:pt x="435120" y="0"/>
                    <a:pt x="540646" y="0"/>
                  </a:cubicBezTo>
                  <a:close/>
                  <a:moveTo>
                    <a:pt x="544757" y="189123"/>
                  </a:moveTo>
                  <a:cubicBezTo>
                    <a:pt x="478290" y="189123"/>
                    <a:pt x="426213" y="212078"/>
                    <a:pt x="388525" y="257989"/>
                  </a:cubicBezTo>
                  <a:cubicBezTo>
                    <a:pt x="350837" y="303899"/>
                    <a:pt x="329938" y="363514"/>
                    <a:pt x="325826" y="436834"/>
                  </a:cubicBezTo>
                  <a:lnTo>
                    <a:pt x="750326" y="436834"/>
                  </a:lnTo>
                  <a:cubicBezTo>
                    <a:pt x="745530" y="357347"/>
                    <a:pt x="727885" y="296190"/>
                    <a:pt x="697392" y="253363"/>
                  </a:cubicBezTo>
                  <a:cubicBezTo>
                    <a:pt x="666899" y="210537"/>
                    <a:pt x="616021" y="189123"/>
                    <a:pt x="544757" y="18912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041632" y="228600"/>
            <a:ext cx="4401651" cy="3781892"/>
            <a:chOff x="3391486" y="2692754"/>
            <a:chExt cx="2387350" cy="1660638"/>
          </a:xfrm>
        </p:grpSpPr>
        <p:sp>
          <p:nvSpPr>
            <p:cNvPr id="12" name="文本框 11"/>
            <p:cNvSpPr txBox="1"/>
            <p:nvPr/>
          </p:nvSpPr>
          <p:spPr>
            <a:xfrm>
              <a:off x="3391486" y="2692754"/>
              <a:ext cx="1224162" cy="1648305"/>
            </a:xfrm>
            <a:custGeom>
              <a:avLst/>
              <a:gdLst/>
              <a:ahLst/>
              <a:cxnLst/>
              <a:rect l="l" t="t" r="r" b="b"/>
              <a:pathLst>
                <a:path w="1224162" h="1496541">
                  <a:moveTo>
                    <a:pt x="233320" y="0"/>
                  </a:moveTo>
                  <a:lnTo>
                    <a:pt x="646514" y="0"/>
                  </a:lnTo>
                  <a:cubicBezTo>
                    <a:pt x="712296" y="0"/>
                    <a:pt x="771397" y="2912"/>
                    <a:pt x="823817" y="8737"/>
                  </a:cubicBezTo>
                  <a:cubicBezTo>
                    <a:pt x="876237" y="14561"/>
                    <a:pt x="928314" y="25696"/>
                    <a:pt x="980049" y="42142"/>
                  </a:cubicBezTo>
                  <a:cubicBezTo>
                    <a:pt x="1031784" y="58587"/>
                    <a:pt x="1074782" y="80343"/>
                    <a:pt x="1109044" y="107410"/>
                  </a:cubicBezTo>
                  <a:cubicBezTo>
                    <a:pt x="1143305" y="134476"/>
                    <a:pt x="1171057" y="170622"/>
                    <a:pt x="1192299" y="215847"/>
                  </a:cubicBezTo>
                  <a:cubicBezTo>
                    <a:pt x="1213541" y="261072"/>
                    <a:pt x="1224162" y="314178"/>
                    <a:pt x="1224162" y="375163"/>
                  </a:cubicBezTo>
                  <a:cubicBezTo>
                    <a:pt x="1224162" y="571139"/>
                    <a:pt x="1113840" y="688313"/>
                    <a:pt x="893196" y="726686"/>
                  </a:cubicBezTo>
                  <a:lnTo>
                    <a:pt x="893196" y="730797"/>
                  </a:lnTo>
                  <a:cubicBezTo>
                    <a:pt x="948700" y="736964"/>
                    <a:pt x="993925" y="746729"/>
                    <a:pt x="1028872" y="760091"/>
                  </a:cubicBezTo>
                  <a:cubicBezTo>
                    <a:pt x="1063819" y="773453"/>
                    <a:pt x="1092770" y="793667"/>
                    <a:pt x="1115725" y="820734"/>
                  </a:cubicBezTo>
                  <a:cubicBezTo>
                    <a:pt x="1138680" y="847800"/>
                    <a:pt x="1155811" y="879663"/>
                    <a:pt x="1167117" y="916323"/>
                  </a:cubicBezTo>
                  <a:cubicBezTo>
                    <a:pt x="1178423" y="952983"/>
                    <a:pt x="1187503" y="1000778"/>
                    <a:pt x="1194355" y="1059707"/>
                  </a:cubicBezTo>
                  <a:lnTo>
                    <a:pt x="1213884" y="1196411"/>
                  </a:lnTo>
                  <a:cubicBezTo>
                    <a:pt x="1225533" y="1301936"/>
                    <a:pt x="1217824" y="1378339"/>
                    <a:pt x="1190757" y="1425620"/>
                  </a:cubicBezTo>
                  <a:cubicBezTo>
                    <a:pt x="1163691" y="1472901"/>
                    <a:pt x="1113840" y="1496541"/>
                    <a:pt x="1041206" y="1496541"/>
                  </a:cubicBezTo>
                  <a:cubicBezTo>
                    <a:pt x="979535" y="1496541"/>
                    <a:pt x="932940" y="1476670"/>
                    <a:pt x="901419" y="1436926"/>
                  </a:cubicBezTo>
                  <a:cubicBezTo>
                    <a:pt x="869899" y="1397183"/>
                    <a:pt x="850712" y="1333114"/>
                    <a:pt x="843860" y="1244719"/>
                  </a:cubicBezTo>
                  <a:lnTo>
                    <a:pt x="828442" y="1110072"/>
                  </a:lnTo>
                  <a:cubicBezTo>
                    <a:pt x="820905" y="1031956"/>
                    <a:pt x="799491" y="975424"/>
                    <a:pt x="764202" y="940477"/>
                  </a:cubicBezTo>
                  <a:cubicBezTo>
                    <a:pt x="728913" y="905531"/>
                    <a:pt x="670839" y="888057"/>
                    <a:pt x="589982" y="888057"/>
                  </a:cubicBezTo>
                  <a:lnTo>
                    <a:pt x="379274" y="888057"/>
                  </a:lnTo>
                  <a:lnTo>
                    <a:pt x="379274" y="1282750"/>
                  </a:lnTo>
                  <a:cubicBezTo>
                    <a:pt x="379274" y="1351958"/>
                    <a:pt x="361458" y="1404892"/>
                    <a:pt x="325826" y="1441551"/>
                  </a:cubicBezTo>
                  <a:cubicBezTo>
                    <a:pt x="290195" y="1478211"/>
                    <a:pt x="244627" y="1496541"/>
                    <a:pt x="189123" y="1496541"/>
                  </a:cubicBezTo>
                  <a:cubicBezTo>
                    <a:pt x="134305" y="1496541"/>
                    <a:pt x="89080" y="1477526"/>
                    <a:pt x="53448" y="1439496"/>
                  </a:cubicBezTo>
                  <a:cubicBezTo>
                    <a:pt x="17816" y="1401465"/>
                    <a:pt x="0" y="1349217"/>
                    <a:pt x="0" y="1282750"/>
                  </a:cubicBezTo>
                  <a:lnTo>
                    <a:pt x="0" y="200430"/>
                  </a:lnTo>
                  <a:cubicBezTo>
                    <a:pt x="0" y="134648"/>
                    <a:pt x="22098" y="84797"/>
                    <a:pt x="66296" y="50878"/>
                  </a:cubicBezTo>
                  <a:cubicBezTo>
                    <a:pt x="110493" y="16959"/>
                    <a:pt x="166168" y="0"/>
                    <a:pt x="233320" y="0"/>
                  </a:cubicBezTo>
                  <a:close/>
                  <a:moveTo>
                    <a:pt x="373107" y="234348"/>
                  </a:moveTo>
                  <a:lnTo>
                    <a:pt x="373107" y="643430"/>
                  </a:lnTo>
                  <a:lnTo>
                    <a:pt x="539618" y="643430"/>
                  </a:lnTo>
                  <a:cubicBezTo>
                    <a:pt x="582102" y="643430"/>
                    <a:pt x="619618" y="640861"/>
                    <a:pt x="652167" y="635722"/>
                  </a:cubicBezTo>
                  <a:cubicBezTo>
                    <a:pt x="684715" y="630582"/>
                    <a:pt x="717264" y="621332"/>
                    <a:pt x="749812" y="607970"/>
                  </a:cubicBezTo>
                  <a:cubicBezTo>
                    <a:pt x="782361" y="594608"/>
                    <a:pt x="807543" y="573880"/>
                    <a:pt x="825359" y="545785"/>
                  </a:cubicBezTo>
                  <a:cubicBezTo>
                    <a:pt x="843175" y="517691"/>
                    <a:pt x="852083" y="482744"/>
                    <a:pt x="852083" y="440945"/>
                  </a:cubicBezTo>
                  <a:cubicBezTo>
                    <a:pt x="852083" y="412851"/>
                    <a:pt x="848828" y="388011"/>
                    <a:pt x="842318" y="366426"/>
                  </a:cubicBezTo>
                  <a:cubicBezTo>
                    <a:pt x="835809" y="344842"/>
                    <a:pt x="827586" y="326854"/>
                    <a:pt x="817650" y="312465"/>
                  </a:cubicBezTo>
                  <a:cubicBezTo>
                    <a:pt x="807714" y="298075"/>
                    <a:pt x="794009" y="285741"/>
                    <a:pt x="776536" y="275462"/>
                  </a:cubicBezTo>
                  <a:cubicBezTo>
                    <a:pt x="759063" y="265184"/>
                    <a:pt x="742446" y="257475"/>
                    <a:pt x="726686" y="252336"/>
                  </a:cubicBezTo>
                  <a:cubicBezTo>
                    <a:pt x="710925" y="247197"/>
                    <a:pt x="690540" y="243256"/>
                    <a:pt x="665529" y="240516"/>
                  </a:cubicBezTo>
                  <a:cubicBezTo>
                    <a:pt x="640518" y="237775"/>
                    <a:pt x="619105" y="236061"/>
                    <a:pt x="601289" y="235376"/>
                  </a:cubicBezTo>
                  <a:cubicBezTo>
                    <a:pt x="583473" y="234691"/>
                    <a:pt x="560175" y="234348"/>
                    <a:pt x="531395" y="234348"/>
                  </a:cubicBezTo>
                  <a:lnTo>
                    <a:pt x="373107" y="234348"/>
                  </a:lnTo>
                  <a:close/>
                </a:path>
              </a:pathLst>
            </a:custGeom>
            <a:solidFill>
              <a:srgbClr val="729ACD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755103" y="3179428"/>
              <a:ext cx="1023733" cy="1173964"/>
            </a:xfrm>
            <a:custGeom>
              <a:avLst/>
              <a:gdLst/>
              <a:ahLst/>
              <a:cxnLst/>
              <a:rect l="l" t="t" r="r" b="b"/>
              <a:pathLst>
                <a:path w="1023733" h="1065874">
                  <a:moveTo>
                    <a:pt x="540646" y="0"/>
                  </a:moveTo>
                  <a:cubicBezTo>
                    <a:pt x="624929" y="0"/>
                    <a:pt x="698763" y="13362"/>
                    <a:pt x="762146" y="40086"/>
                  </a:cubicBezTo>
                  <a:cubicBezTo>
                    <a:pt x="825530" y="66810"/>
                    <a:pt x="875723" y="103641"/>
                    <a:pt x="912725" y="150579"/>
                  </a:cubicBezTo>
                  <a:cubicBezTo>
                    <a:pt x="949728" y="197517"/>
                    <a:pt x="977308" y="250280"/>
                    <a:pt x="995467" y="308867"/>
                  </a:cubicBezTo>
                  <a:cubicBezTo>
                    <a:pt x="1013625" y="367454"/>
                    <a:pt x="1023047" y="431694"/>
                    <a:pt x="1023733" y="501588"/>
                  </a:cubicBezTo>
                  <a:cubicBezTo>
                    <a:pt x="1023733" y="557777"/>
                    <a:pt x="989129" y="585871"/>
                    <a:pt x="919920" y="585871"/>
                  </a:cubicBezTo>
                  <a:lnTo>
                    <a:pt x="323771" y="585871"/>
                  </a:lnTo>
                  <a:cubicBezTo>
                    <a:pt x="331308" y="753067"/>
                    <a:pt x="421073" y="836665"/>
                    <a:pt x="593066" y="836665"/>
                  </a:cubicBezTo>
                  <a:cubicBezTo>
                    <a:pt x="641032" y="836665"/>
                    <a:pt x="687627" y="827414"/>
                    <a:pt x="732853" y="808913"/>
                  </a:cubicBezTo>
                  <a:cubicBezTo>
                    <a:pt x="778078" y="790412"/>
                    <a:pt x="817479" y="767114"/>
                    <a:pt x="851054" y="739020"/>
                  </a:cubicBezTo>
                  <a:cubicBezTo>
                    <a:pt x="878464" y="721889"/>
                    <a:pt x="906901" y="720519"/>
                    <a:pt x="936366" y="734908"/>
                  </a:cubicBezTo>
                  <a:cubicBezTo>
                    <a:pt x="965831" y="749298"/>
                    <a:pt x="986216" y="775679"/>
                    <a:pt x="997523" y="814052"/>
                  </a:cubicBezTo>
                  <a:cubicBezTo>
                    <a:pt x="1008829" y="852425"/>
                    <a:pt x="1001463" y="884288"/>
                    <a:pt x="975424" y="909642"/>
                  </a:cubicBezTo>
                  <a:cubicBezTo>
                    <a:pt x="952126" y="930199"/>
                    <a:pt x="929856" y="947844"/>
                    <a:pt x="908614" y="962576"/>
                  </a:cubicBezTo>
                  <a:cubicBezTo>
                    <a:pt x="887372" y="977308"/>
                    <a:pt x="859449" y="993583"/>
                    <a:pt x="824844" y="1011398"/>
                  </a:cubicBezTo>
                  <a:cubicBezTo>
                    <a:pt x="790241" y="1029214"/>
                    <a:pt x="750155" y="1042748"/>
                    <a:pt x="704587" y="1051998"/>
                  </a:cubicBezTo>
                  <a:cubicBezTo>
                    <a:pt x="659019" y="1061249"/>
                    <a:pt x="609169" y="1065874"/>
                    <a:pt x="555035" y="1065874"/>
                  </a:cubicBezTo>
                  <a:cubicBezTo>
                    <a:pt x="447455" y="1065874"/>
                    <a:pt x="352550" y="1046517"/>
                    <a:pt x="270323" y="1007801"/>
                  </a:cubicBezTo>
                  <a:cubicBezTo>
                    <a:pt x="188095" y="969086"/>
                    <a:pt x="122485" y="908957"/>
                    <a:pt x="73491" y="827414"/>
                  </a:cubicBezTo>
                  <a:cubicBezTo>
                    <a:pt x="24497" y="745872"/>
                    <a:pt x="0" y="647199"/>
                    <a:pt x="0" y="531395"/>
                  </a:cubicBezTo>
                  <a:cubicBezTo>
                    <a:pt x="0" y="431352"/>
                    <a:pt x="22441" y="341073"/>
                    <a:pt x="67324" y="260558"/>
                  </a:cubicBezTo>
                  <a:cubicBezTo>
                    <a:pt x="112206" y="180044"/>
                    <a:pt x="175933" y="116489"/>
                    <a:pt x="258503" y="69893"/>
                  </a:cubicBezTo>
                  <a:cubicBezTo>
                    <a:pt x="341073" y="23298"/>
                    <a:pt x="435120" y="0"/>
                    <a:pt x="540646" y="0"/>
                  </a:cubicBezTo>
                  <a:close/>
                  <a:moveTo>
                    <a:pt x="544757" y="189123"/>
                  </a:moveTo>
                  <a:cubicBezTo>
                    <a:pt x="478290" y="189123"/>
                    <a:pt x="426213" y="212078"/>
                    <a:pt x="388525" y="257989"/>
                  </a:cubicBezTo>
                  <a:cubicBezTo>
                    <a:pt x="350837" y="303899"/>
                    <a:pt x="329938" y="363514"/>
                    <a:pt x="325826" y="436834"/>
                  </a:cubicBezTo>
                  <a:lnTo>
                    <a:pt x="750326" y="436834"/>
                  </a:lnTo>
                  <a:cubicBezTo>
                    <a:pt x="745530" y="357347"/>
                    <a:pt x="727885" y="296190"/>
                    <a:pt x="697392" y="253363"/>
                  </a:cubicBezTo>
                  <a:cubicBezTo>
                    <a:pt x="666899" y="210537"/>
                    <a:pt x="616021" y="189123"/>
                    <a:pt x="544757" y="189123"/>
                  </a:cubicBezTo>
                  <a:close/>
                </a:path>
              </a:pathLst>
            </a:custGeom>
            <a:solidFill>
              <a:srgbClr val="729ACD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332987" y="2467038"/>
            <a:ext cx="7471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132E4C"/>
                </a:solidFill>
                <a:effectLst/>
                <a:uLnTx/>
                <a:uFillTx/>
                <a:cs typeface="+mn-ea"/>
                <a:sym typeface="+mn-lt"/>
              </a:rPr>
              <a:t>简约</a:t>
            </a:r>
            <a:r>
              <a:rPr kumimoji="0" lang="zh-CN" altLang="en-US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132E4C"/>
                </a:solidFill>
                <a:effectLst/>
                <a:uLnTx/>
                <a:uFillTx/>
                <a:cs typeface="+mn-ea"/>
                <a:sym typeface="+mn-lt"/>
              </a:rPr>
              <a:t>蓝色考研复试模板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132E4C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TextBox 5"/>
          <p:cNvSpPr txBox="1"/>
          <p:nvPr/>
        </p:nvSpPr>
        <p:spPr>
          <a:xfrm>
            <a:off x="386541" y="3390368"/>
            <a:ext cx="5407801" cy="61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根据您的需要自由拉伸文本框大小单击此处可编辑内容。根据您的需要自由拉伸文本框大小单击此处可编辑内容。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488944" y="4116260"/>
            <a:ext cx="1207106" cy="379176"/>
            <a:chOff x="964734" y="3741972"/>
            <a:chExt cx="1207106" cy="379176"/>
          </a:xfrm>
        </p:grpSpPr>
        <p:sp>
          <p:nvSpPr>
            <p:cNvPr id="17" name="矩形 16"/>
            <p:cNvSpPr/>
            <p:nvPr/>
          </p:nvSpPr>
          <p:spPr>
            <a:xfrm>
              <a:off x="964734" y="3742306"/>
              <a:ext cx="1152520" cy="378842"/>
            </a:xfrm>
            <a:prstGeom prst="rect">
              <a:avLst/>
            </a:prstGeom>
            <a:solidFill>
              <a:srgbClr val="4371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967733" y="3741972"/>
              <a:ext cx="1204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输入姓名</a:t>
              </a: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427071" y="323208"/>
            <a:ext cx="1333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32E4C"/>
                </a:solidFill>
                <a:effectLst/>
                <a:uLnTx/>
                <a:uFillTx/>
                <a:cs typeface="+mn-ea"/>
                <a:sym typeface="+mn-lt"/>
              </a:rPr>
              <a:t>LOGO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32E4C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97189" y="6344908"/>
            <a:ext cx="807719" cy="45719"/>
            <a:chOff x="963768" y="5988219"/>
            <a:chExt cx="807719" cy="45719"/>
          </a:xfrm>
        </p:grpSpPr>
        <p:sp>
          <p:nvSpPr>
            <p:cNvPr id="21" name="矩形 20"/>
            <p:cNvSpPr/>
            <p:nvPr/>
          </p:nvSpPr>
          <p:spPr>
            <a:xfrm>
              <a:off x="963768" y="5988219"/>
              <a:ext cx="705641" cy="45719"/>
            </a:xfrm>
            <a:prstGeom prst="rect">
              <a:avLst/>
            </a:prstGeom>
            <a:solidFill>
              <a:srgbClr val="132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725768" y="5988219"/>
              <a:ext cx="45719" cy="45719"/>
            </a:xfrm>
            <a:prstGeom prst="rect">
              <a:avLst/>
            </a:prstGeom>
            <a:solidFill>
              <a:srgbClr val="132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7609461" y="1246094"/>
            <a:ext cx="5439909" cy="5040686"/>
            <a:chOff x="6096000" y="228600"/>
            <a:chExt cx="8289111" cy="7680792"/>
          </a:xfrm>
        </p:grpSpPr>
        <p:grpSp>
          <p:nvGrpSpPr>
            <p:cNvPr id="4" name="组合 3"/>
            <p:cNvGrpSpPr/>
            <p:nvPr/>
          </p:nvGrpSpPr>
          <p:grpSpPr>
            <a:xfrm>
              <a:off x="6096000" y="787400"/>
              <a:ext cx="8289111" cy="7121992"/>
              <a:chOff x="3391486" y="2692754"/>
              <a:chExt cx="2387350" cy="1660638"/>
            </a:xfrm>
            <a:solidFill>
              <a:srgbClr val="729ACD">
                <a:alpha val="13000"/>
              </a:srgbClr>
            </a:solidFill>
          </p:grpSpPr>
          <p:sp>
            <p:nvSpPr>
              <p:cNvPr id="7" name="文本框 6"/>
              <p:cNvSpPr txBox="1"/>
              <p:nvPr/>
            </p:nvSpPr>
            <p:spPr>
              <a:xfrm>
                <a:off x="3391486" y="2692754"/>
                <a:ext cx="1224162" cy="1648305"/>
              </a:xfrm>
              <a:custGeom>
                <a:avLst/>
                <a:gdLst/>
                <a:ahLst/>
                <a:cxnLst/>
                <a:rect l="l" t="t" r="r" b="b"/>
                <a:pathLst>
                  <a:path w="1224162" h="1496541">
                    <a:moveTo>
                      <a:pt x="233320" y="0"/>
                    </a:moveTo>
                    <a:lnTo>
                      <a:pt x="646514" y="0"/>
                    </a:lnTo>
                    <a:cubicBezTo>
                      <a:pt x="712296" y="0"/>
                      <a:pt x="771397" y="2912"/>
                      <a:pt x="823817" y="8737"/>
                    </a:cubicBezTo>
                    <a:cubicBezTo>
                      <a:pt x="876237" y="14561"/>
                      <a:pt x="928314" y="25696"/>
                      <a:pt x="980049" y="42142"/>
                    </a:cubicBezTo>
                    <a:cubicBezTo>
                      <a:pt x="1031784" y="58587"/>
                      <a:pt x="1074782" y="80343"/>
                      <a:pt x="1109044" y="107410"/>
                    </a:cubicBezTo>
                    <a:cubicBezTo>
                      <a:pt x="1143305" y="134476"/>
                      <a:pt x="1171057" y="170622"/>
                      <a:pt x="1192299" y="215847"/>
                    </a:cubicBezTo>
                    <a:cubicBezTo>
                      <a:pt x="1213541" y="261072"/>
                      <a:pt x="1224162" y="314178"/>
                      <a:pt x="1224162" y="375163"/>
                    </a:cubicBezTo>
                    <a:cubicBezTo>
                      <a:pt x="1224162" y="571139"/>
                      <a:pt x="1113840" y="688313"/>
                      <a:pt x="893196" y="726686"/>
                    </a:cubicBezTo>
                    <a:lnTo>
                      <a:pt x="893196" y="730797"/>
                    </a:lnTo>
                    <a:cubicBezTo>
                      <a:pt x="948700" y="736964"/>
                      <a:pt x="993925" y="746729"/>
                      <a:pt x="1028872" y="760091"/>
                    </a:cubicBezTo>
                    <a:cubicBezTo>
                      <a:pt x="1063819" y="773453"/>
                      <a:pt x="1092770" y="793667"/>
                      <a:pt x="1115725" y="820734"/>
                    </a:cubicBezTo>
                    <a:cubicBezTo>
                      <a:pt x="1138680" y="847800"/>
                      <a:pt x="1155811" y="879663"/>
                      <a:pt x="1167117" y="916323"/>
                    </a:cubicBezTo>
                    <a:cubicBezTo>
                      <a:pt x="1178423" y="952983"/>
                      <a:pt x="1187503" y="1000778"/>
                      <a:pt x="1194355" y="1059707"/>
                    </a:cubicBezTo>
                    <a:lnTo>
                      <a:pt x="1213884" y="1196411"/>
                    </a:lnTo>
                    <a:cubicBezTo>
                      <a:pt x="1225533" y="1301936"/>
                      <a:pt x="1217824" y="1378339"/>
                      <a:pt x="1190757" y="1425620"/>
                    </a:cubicBezTo>
                    <a:cubicBezTo>
                      <a:pt x="1163691" y="1472901"/>
                      <a:pt x="1113840" y="1496541"/>
                      <a:pt x="1041206" y="1496541"/>
                    </a:cubicBezTo>
                    <a:cubicBezTo>
                      <a:pt x="979535" y="1496541"/>
                      <a:pt x="932940" y="1476670"/>
                      <a:pt x="901419" y="1436926"/>
                    </a:cubicBezTo>
                    <a:cubicBezTo>
                      <a:pt x="869899" y="1397183"/>
                      <a:pt x="850712" y="1333114"/>
                      <a:pt x="843860" y="1244719"/>
                    </a:cubicBezTo>
                    <a:lnTo>
                      <a:pt x="828442" y="1110072"/>
                    </a:lnTo>
                    <a:cubicBezTo>
                      <a:pt x="820905" y="1031956"/>
                      <a:pt x="799491" y="975424"/>
                      <a:pt x="764202" y="940477"/>
                    </a:cubicBezTo>
                    <a:cubicBezTo>
                      <a:pt x="728913" y="905531"/>
                      <a:pt x="670839" y="888057"/>
                      <a:pt x="589982" y="888057"/>
                    </a:cubicBezTo>
                    <a:lnTo>
                      <a:pt x="379274" y="888057"/>
                    </a:lnTo>
                    <a:lnTo>
                      <a:pt x="379274" y="1282750"/>
                    </a:lnTo>
                    <a:cubicBezTo>
                      <a:pt x="379274" y="1351958"/>
                      <a:pt x="361458" y="1404892"/>
                      <a:pt x="325826" y="1441551"/>
                    </a:cubicBezTo>
                    <a:cubicBezTo>
                      <a:pt x="290195" y="1478211"/>
                      <a:pt x="244627" y="1496541"/>
                      <a:pt x="189123" y="1496541"/>
                    </a:cubicBezTo>
                    <a:cubicBezTo>
                      <a:pt x="134305" y="1496541"/>
                      <a:pt x="89080" y="1477526"/>
                      <a:pt x="53448" y="1439496"/>
                    </a:cubicBezTo>
                    <a:cubicBezTo>
                      <a:pt x="17816" y="1401465"/>
                      <a:pt x="0" y="1349217"/>
                      <a:pt x="0" y="1282750"/>
                    </a:cubicBezTo>
                    <a:lnTo>
                      <a:pt x="0" y="200430"/>
                    </a:lnTo>
                    <a:cubicBezTo>
                      <a:pt x="0" y="134648"/>
                      <a:pt x="22098" y="84797"/>
                      <a:pt x="66296" y="50878"/>
                    </a:cubicBezTo>
                    <a:cubicBezTo>
                      <a:pt x="110493" y="16959"/>
                      <a:pt x="166168" y="0"/>
                      <a:pt x="233320" y="0"/>
                    </a:cubicBezTo>
                    <a:close/>
                    <a:moveTo>
                      <a:pt x="373107" y="234348"/>
                    </a:moveTo>
                    <a:lnTo>
                      <a:pt x="373107" y="643430"/>
                    </a:lnTo>
                    <a:lnTo>
                      <a:pt x="539618" y="643430"/>
                    </a:lnTo>
                    <a:cubicBezTo>
                      <a:pt x="582102" y="643430"/>
                      <a:pt x="619618" y="640861"/>
                      <a:pt x="652167" y="635722"/>
                    </a:cubicBezTo>
                    <a:cubicBezTo>
                      <a:pt x="684715" y="630582"/>
                      <a:pt x="717264" y="621332"/>
                      <a:pt x="749812" y="607970"/>
                    </a:cubicBezTo>
                    <a:cubicBezTo>
                      <a:pt x="782361" y="594608"/>
                      <a:pt x="807543" y="573880"/>
                      <a:pt x="825359" y="545785"/>
                    </a:cubicBezTo>
                    <a:cubicBezTo>
                      <a:pt x="843175" y="517691"/>
                      <a:pt x="852083" y="482744"/>
                      <a:pt x="852083" y="440945"/>
                    </a:cubicBezTo>
                    <a:cubicBezTo>
                      <a:pt x="852083" y="412851"/>
                      <a:pt x="848828" y="388011"/>
                      <a:pt x="842318" y="366426"/>
                    </a:cubicBezTo>
                    <a:cubicBezTo>
                      <a:pt x="835809" y="344842"/>
                      <a:pt x="827586" y="326854"/>
                      <a:pt x="817650" y="312465"/>
                    </a:cubicBezTo>
                    <a:cubicBezTo>
                      <a:pt x="807714" y="298075"/>
                      <a:pt x="794009" y="285741"/>
                      <a:pt x="776536" y="275462"/>
                    </a:cubicBezTo>
                    <a:cubicBezTo>
                      <a:pt x="759063" y="265184"/>
                      <a:pt x="742446" y="257475"/>
                      <a:pt x="726686" y="252336"/>
                    </a:cubicBezTo>
                    <a:cubicBezTo>
                      <a:pt x="710925" y="247197"/>
                      <a:pt x="690540" y="243256"/>
                      <a:pt x="665529" y="240516"/>
                    </a:cubicBezTo>
                    <a:cubicBezTo>
                      <a:pt x="640518" y="237775"/>
                      <a:pt x="619105" y="236061"/>
                      <a:pt x="601289" y="235376"/>
                    </a:cubicBezTo>
                    <a:cubicBezTo>
                      <a:pt x="583473" y="234691"/>
                      <a:pt x="560175" y="234348"/>
                      <a:pt x="531395" y="234348"/>
                    </a:cubicBezTo>
                    <a:lnTo>
                      <a:pt x="373107" y="234348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16600" b="1" dirty="0">
                  <a:solidFill>
                    <a:srgbClr val="729ACD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4755103" y="3179428"/>
                <a:ext cx="1023733" cy="1173964"/>
              </a:xfrm>
              <a:custGeom>
                <a:avLst/>
                <a:gdLst/>
                <a:ahLst/>
                <a:cxnLst/>
                <a:rect l="l" t="t" r="r" b="b"/>
                <a:pathLst>
                  <a:path w="1023733" h="1065874">
                    <a:moveTo>
                      <a:pt x="540646" y="0"/>
                    </a:moveTo>
                    <a:cubicBezTo>
                      <a:pt x="624929" y="0"/>
                      <a:pt x="698763" y="13362"/>
                      <a:pt x="762146" y="40086"/>
                    </a:cubicBezTo>
                    <a:cubicBezTo>
                      <a:pt x="825530" y="66810"/>
                      <a:pt x="875723" y="103641"/>
                      <a:pt x="912725" y="150579"/>
                    </a:cubicBezTo>
                    <a:cubicBezTo>
                      <a:pt x="949728" y="197517"/>
                      <a:pt x="977308" y="250280"/>
                      <a:pt x="995467" y="308867"/>
                    </a:cubicBezTo>
                    <a:cubicBezTo>
                      <a:pt x="1013625" y="367454"/>
                      <a:pt x="1023047" y="431694"/>
                      <a:pt x="1023733" y="501588"/>
                    </a:cubicBezTo>
                    <a:cubicBezTo>
                      <a:pt x="1023733" y="557777"/>
                      <a:pt x="989129" y="585871"/>
                      <a:pt x="919920" y="585871"/>
                    </a:cubicBezTo>
                    <a:lnTo>
                      <a:pt x="323771" y="585871"/>
                    </a:lnTo>
                    <a:cubicBezTo>
                      <a:pt x="331308" y="753067"/>
                      <a:pt x="421073" y="836665"/>
                      <a:pt x="593066" y="836665"/>
                    </a:cubicBezTo>
                    <a:cubicBezTo>
                      <a:pt x="641032" y="836665"/>
                      <a:pt x="687627" y="827414"/>
                      <a:pt x="732853" y="808913"/>
                    </a:cubicBezTo>
                    <a:cubicBezTo>
                      <a:pt x="778078" y="790412"/>
                      <a:pt x="817479" y="767114"/>
                      <a:pt x="851054" y="739020"/>
                    </a:cubicBezTo>
                    <a:cubicBezTo>
                      <a:pt x="878464" y="721889"/>
                      <a:pt x="906901" y="720519"/>
                      <a:pt x="936366" y="734908"/>
                    </a:cubicBezTo>
                    <a:cubicBezTo>
                      <a:pt x="965831" y="749298"/>
                      <a:pt x="986216" y="775679"/>
                      <a:pt x="997523" y="814052"/>
                    </a:cubicBezTo>
                    <a:cubicBezTo>
                      <a:pt x="1008829" y="852425"/>
                      <a:pt x="1001463" y="884288"/>
                      <a:pt x="975424" y="909642"/>
                    </a:cubicBezTo>
                    <a:cubicBezTo>
                      <a:pt x="952126" y="930199"/>
                      <a:pt x="929856" y="947844"/>
                      <a:pt x="908614" y="962576"/>
                    </a:cubicBezTo>
                    <a:cubicBezTo>
                      <a:pt x="887372" y="977308"/>
                      <a:pt x="859449" y="993583"/>
                      <a:pt x="824844" y="1011398"/>
                    </a:cubicBezTo>
                    <a:cubicBezTo>
                      <a:pt x="790241" y="1029214"/>
                      <a:pt x="750155" y="1042748"/>
                      <a:pt x="704587" y="1051998"/>
                    </a:cubicBezTo>
                    <a:cubicBezTo>
                      <a:pt x="659019" y="1061249"/>
                      <a:pt x="609169" y="1065874"/>
                      <a:pt x="555035" y="1065874"/>
                    </a:cubicBezTo>
                    <a:cubicBezTo>
                      <a:pt x="447455" y="1065874"/>
                      <a:pt x="352550" y="1046517"/>
                      <a:pt x="270323" y="1007801"/>
                    </a:cubicBezTo>
                    <a:cubicBezTo>
                      <a:pt x="188095" y="969086"/>
                      <a:pt x="122485" y="908957"/>
                      <a:pt x="73491" y="827414"/>
                    </a:cubicBezTo>
                    <a:cubicBezTo>
                      <a:pt x="24497" y="745872"/>
                      <a:pt x="0" y="647199"/>
                      <a:pt x="0" y="531395"/>
                    </a:cubicBezTo>
                    <a:cubicBezTo>
                      <a:pt x="0" y="431352"/>
                      <a:pt x="22441" y="341073"/>
                      <a:pt x="67324" y="260558"/>
                    </a:cubicBezTo>
                    <a:cubicBezTo>
                      <a:pt x="112206" y="180044"/>
                      <a:pt x="175933" y="116489"/>
                      <a:pt x="258503" y="69893"/>
                    </a:cubicBezTo>
                    <a:cubicBezTo>
                      <a:pt x="341073" y="23298"/>
                      <a:pt x="435120" y="0"/>
                      <a:pt x="540646" y="0"/>
                    </a:cubicBezTo>
                    <a:close/>
                    <a:moveTo>
                      <a:pt x="544757" y="189123"/>
                    </a:moveTo>
                    <a:cubicBezTo>
                      <a:pt x="478290" y="189123"/>
                      <a:pt x="426213" y="212078"/>
                      <a:pt x="388525" y="257989"/>
                    </a:cubicBezTo>
                    <a:cubicBezTo>
                      <a:pt x="350837" y="303899"/>
                      <a:pt x="329938" y="363514"/>
                      <a:pt x="325826" y="436834"/>
                    </a:cubicBezTo>
                    <a:lnTo>
                      <a:pt x="750326" y="436834"/>
                    </a:lnTo>
                    <a:cubicBezTo>
                      <a:pt x="745530" y="357347"/>
                      <a:pt x="727885" y="296190"/>
                      <a:pt x="697392" y="253363"/>
                    </a:cubicBezTo>
                    <a:cubicBezTo>
                      <a:pt x="666899" y="210537"/>
                      <a:pt x="616021" y="189123"/>
                      <a:pt x="544757" y="18912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16600" b="1" dirty="0">
                  <a:solidFill>
                    <a:srgbClr val="729ACD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041632" y="228600"/>
              <a:ext cx="4401651" cy="3781892"/>
              <a:chOff x="3391486" y="2692754"/>
              <a:chExt cx="2387350" cy="1660638"/>
            </a:xfrm>
          </p:grpSpPr>
          <p:sp>
            <p:nvSpPr>
              <p:cNvPr id="10" name="文本框 9"/>
              <p:cNvSpPr txBox="1"/>
              <p:nvPr/>
            </p:nvSpPr>
            <p:spPr>
              <a:xfrm>
                <a:off x="3391486" y="2692754"/>
                <a:ext cx="1224162" cy="1648305"/>
              </a:xfrm>
              <a:custGeom>
                <a:avLst/>
                <a:gdLst/>
                <a:ahLst/>
                <a:cxnLst/>
                <a:rect l="l" t="t" r="r" b="b"/>
                <a:pathLst>
                  <a:path w="1224162" h="1496541">
                    <a:moveTo>
                      <a:pt x="233320" y="0"/>
                    </a:moveTo>
                    <a:lnTo>
                      <a:pt x="646514" y="0"/>
                    </a:lnTo>
                    <a:cubicBezTo>
                      <a:pt x="712296" y="0"/>
                      <a:pt x="771397" y="2912"/>
                      <a:pt x="823817" y="8737"/>
                    </a:cubicBezTo>
                    <a:cubicBezTo>
                      <a:pt x="876237" y="14561"/>
                      <a:pt x="928314" y="25696"/>
                      <a:pt x="980049" y="42142"/>
                    </a:cubicBezTo>
                    <a:cubicBezTo>
                      <a:pt x="1031784" y="58587"/>
                      <a:pt x="1074782" y="80343"/>
                      <a:pt x="1109044" y="107410"/>
                    </a:cubicBezTo>
                    <a:cubicBezTo>
                      <a:pt x="1143305" y="134476"/>
                      <a:pt x="1171057" y="170622"/>
                      <a:pt x="1192299" y="215847"/>
                    </a:cubicBezTo>
                    <a:cubicBezTo>
                      <a:pt x="1213541" y="261072"/>
                      <a:pt x="1224162" y="314178"/>
                      <a:pt x="1224162" y="375163"/>
                    </a:cubicBezTo>
                    <a:cubicBezTo>
                      <a:pt x="1224162" y="571139"/>
                      <a:pt x="1113840" y="688313"/>
                      <a:pt x="893196" y="726686"/>
                    </a:cubicBezTo>
                    <a:lnTo>
                      <a:pt x="893196" y="730797"/>
                    </a:lnTo>
                    <a:cubicBezTo>
                      <a:pt x="948700" y="736964"/>
                      <a:pt x="993925" y="746729"/>
                      <a:pt x="1028872" y="760091"/>
                    </a:cubicBezTo>
                    <a:cubicBezTo>
                      <a:pt x="1063819" y="773453"/>
                      <a:pt x="1092770" y="793667"/>
                      <a:pt x="1115725" y="820734"/>
                    </a:cubicBezTo>
                    <a:cubicBezTo>
                      <a:pt x="1138680" y="847800"/>
                      <a:pt x="1155811" y="879663"/>
                      <a:pt x="1167117" y="916323"/>
                    </a:cubicBezTo>
                    <a:cubicBezTo>
                      <a:pt x="1178423" y="952983"/>
                      <a:pt x="1187503" y="1000778"/>
                      <a:pt x="1194355" y="1059707"/>
                    </a:cubicBezTo>
                    <a:lnTo>
                      <a:pt x="1213884" y="1196411"/>
                    </a:lnTo>
                    <a:cubicBezTo>
                      <a:pt x="1225533" y="1301936"/>
                      <a:pt x="1217824" y="1378339"/>
                      <a:pt x="1190757" y="1425620"/>
                    </a:cubicBezTo>
                    <a:cubicBezTo>
                      <a:pt x="1163691" y="1472901"/>
                      <a:pt x="1113840" y="1496541"/>
                      <a:pt x="1041206" y="1496541"/>
                    </a:cubicBezTo>
                    <a:cubicBezTo>
                      <a:pt x="979535" y="1496541"/>
                      <a:pt x="932940" y="1476670"/>
                      <a:pt x="901419" y="1436926"/>
                    </a:cubicBezTo>
                    <a:cubicBezTo>
                      <a:pt x="869899" y="1397183"/>
                      <a:pt x="850712" y="1333114"/>
                      <a:pt x="843860" y="1244719"/>
                    </a:cubicBezTo>
                    <a:lnTo>
                      <a:pt x="828442" y="1110072"/>
                    </a:lnTo>
                    <a:cubicBezTo>
                      <a:pt x="820905" y="1031956"/>
                      <a:pt x="799491" y="975424"/>
                      <a:pt x="764202" y="940477"/>
                    </a:cubicBezTo>
                    <a:cubicBezTo>
                      <a:pt x="728913" y="905531"/>
                      <a:pt x="670839" y="888057"/>
                      <a:pt x="589982" y="888057"/>
                    </a:cubicBezTo>
                    <a:lnTo>
                      <a:pt x="379274" y="888057"/>
                    </a:lnTo>
                    <a:lnTo>
                      <a:pt x="379274" y="1282750"/>
                    </a:lnTo>
                    <a:cubicBezTo>
                      <a:pt x="379274" y="1351958"/>
                      <a:pt x="361458" y="1404892"/>
                      <a:pt x="325826" y="1441551"/>
                    </a:cubicBezTo>
                    <a:cubicBezTo>
                      <a:pt x="290195" y="1478211"/>
                      <a:pt x="244627" y="1496541"/>
                      <a:pt x="189123" y="1496541"/>
                    </a:cubicBezTo>
                    <a:cubicBezTo>
                      <a:pt x="134305" y="1496541"/>
                      <a:pt x="89080" y="1477526"/>
                      <a:pt x="53448" y="1439496"/>
                    </a:cubicBezTo>
                    <a:cubicBezTo>
                      <a:pt x="17816" y="1401465"/>
                      <a:pt x="0" y="1349217"/>
                      <a:pt x="0" y="1282750"/>
                    </a:cubicBezTo>
                    <a:lnTo>
                      <a:pt x="0" y="200430"/>
                    </a:lnTo>
                    <a:cubicBezTo>
                      <a:pt x="0" y="134648"/>
                      <a:pt x="22098" y="84797"/>
                      <a:pt x="66296" y="50878"/>
                    </a:cubicBezTo>
                    <a:cubicBezTo>
                      <a:pt x="110493" y="16959"/>
                      <a:pt x="166168" y="0"/>
                      <a:pt x="233320" y="0"/>
                    </a:cubicBezTo>
                    <a:close/>
                    <a:moveTo>
                      <a:pt x="373107" y="234348"/>
                    </a:moveTo>
                    <a:lnTo>
                      <a:pt x="373107" y="643430"/>
                    </a:lnTo>
                    <a:lnTo>
                      <a:pt x="539618" y="643430"/>
                    </a:lnTo>
                    <a:cubicBezTo>
                      <a:pt x="582102" y="643430"/>
                      <a:pt x="619618" y="640861"/>
                      <a:pt x="652167" y="635722"/>
                    </a:cubicBezTo>
                    <a:cubicBezTo>
                      <a:pt x="684715" y="630582"/>
                      <a:pt x="717264" y="621332"/>
                      <a:pt x="749812" y="607970"/>
                    </a:cubicBezTo>
                    <a:cubicBezTo>
                      <a:pt x="782361" y="594608"/>
                      <a:pt x="807543" y="573880"/>
                      <a:pt x="825359" y="545785"/>
                    </a:cubicBezTo>
                    <a:cubicBezTo>
                      <a:pt x="843175" y="517691"/>
                      <a:pt x="852083" y="482744"/>
                      <a:pt x="852083" y="440945"/>
                    </a:cubicBezTo>
                    <a:cubicBezTo>
                      <a:pt x="852083" y="412851"/>
                      <a:pt x="848828" y="388011"/>
                      <a:pt x="842318" y="366426"/>
                    </a:cubicBezTo>
                    <a:cubicBezTo>
                      <a:pt x="835809" y="344842"/>
                      <a:pt x="827586" y="326854"/>
                      <a:pt x="817650" y="312465"/>
                    </a:cubicBezTo>
                    <a:cubicBezTo>
                      <a:pt x="807714" y="298075"/>
                      <a:pt x="794009" y="285741"/>
                      <a:pt x="776536" y="275462"/>
                    </a:cubicBezTo>
                    <a:cubicBezTo>
                      <a:pt x="759063" y="265184"/>
                      <a:pt x="742446" y="257475"/>
                      <a:pt x="726686" y="252336"/>
                    </a:cubicBezTo>
                    <a:cubicBezTo>
                      <a:pt x="710925" y="247197"/>
                      <a:pt x="690540" y="243256"/>
                      <a:pt x="665529" y="240516"/>
                    </a:cubicBezTo>
                    <a:cubicBezTo>
                      <a:pt x="640518" y="237775"/>
                      <a:pt x="619105" y="236061"/>
                      <a:pt x="601289" y="235376"/>
                    </a:cubicBezTo>
                    <a:cubicBezTo>
                      <a:pt x="583473" y="234691"/>
                      <a:pt x="560175" y="234348"/>
                      <a:pt x="531395" y="234348"/>
                    </a:cubicBezTo>
                    <a:lnTo>
                      <a:pt x="373107" y="234348"/>
                    </a:lnTo>
                    <a:close/>
                  </a:path>
                </a:pathLst>
              </a:custGeom>
              <a:solidFill>
                <a:srgbClr val="729ACD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16600" b="1" dirty="0">
                  <a:solidFill>
                    <a:srgbClr val="729ACD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4755103" y="3179428"/>
                <a:ext cx="1023733" cy="1173964"/>
              </a:xfrm>
              <a:custGeom>
                <a:avLst/>
                <a:gdLst/>
                <a:ahLst/>
                <a:cxnLst/>
                <a:rect l="l" t="t" r="r" b="b"/>
                <a:pathLst>
                  <a:path w="1023733" h="1065874">
                    <a:moveTo>
                      <a:pt x="540646" y="0"/>
                    </a:moveTo>
                    <a:cubicBezTo>
                      <a:pt x="624929" y="0"/>
                      <a:pt x="698763" y="13362"/>
                      <a:pt x="762146" y="40086"/>
                    </a:cubicBezTo>
                    <a:cubicBezTo>
                      <a:pt x="825530" y="66810"/>
                      <a:pt x="875723" y="103641"/>
                      <a:pt x="912725" y="150579"/>
                    </a:cubicBezTo>
                    <a:cubicBezTo>
                      <a:pt x="949728" y="197517"/>
                      <a:pt x="977308" y="250280"/>
                      <a:pt x="995467" y="308867"/>
                    </a:cubicBezTo>
                    <a:cubicBezTo>
                      <a:pt x="1013625" y="367454"/>
                      <a:pt x="1023047" y="431694"/>
                      <a:pt x="1023733" y="501588"/>
                    </a:cubicBezTo>
                    <a:cubicBezTo>
                      <a:pt x="1023733" y="557777"/>
                      <a:pt x="989129" y="585871"/>
                      <a:pt x="919920" y="585871"/>
                    </a:cubicBezTo>
                    <a:lnTo>
                      <a:pt x="323771" y="585871"/>
                    </a:lnTo>
                    <a:cubicBezTo>
                      <a:pt x="331308" y="753067"/>
                      <a:pt x="421073" y="836665"/>
                      <a:pt x="593066" y="836665"/>
                    </a:cubicBezTo>
                    <a:cubicBezTo>
                      <a:pt x="641032" y="836665"/>
                      <a:pt x="687627" y="827414"/>
                      <a:pt x="732853" y="808913"/>
                    </a:cubicBezTo>
                    <a:cubicBezTo>
                      <a:pt x="778078" y="790412"/>
                      <a:pt x="817479" y="767114"/>
                      <a:pt x="851054" y="739020"/>
                    </a:cubicBezTo>
                    <a:cubicBezTo>
                      <a:pt x="878464" y="721889"/>
                      <a:pt x="906901" y="720519"/>
                      <a:pt x="936366" y="734908"/>
                    </a:cubicBezTo>
                    <a:cubicBezTo>
                      <a:pt x="965831" y="749298"/>
                      <a:pt x="986216" y="775679"/>
                      <a:pt x="997523" y="814052"/>
                    </a:cubicBezTo>
                    <a:cubicBezTo>
                      <a:pt x="1008829" y="852425"/>
                      <a:pt x="1001463" y="884288"/>
                      <a:pt x="975424" y="909642"/>
                    </a:cubicBezTo>
                    <a:cubicBezTo>
                      <a:pt x="952126" y="930199"/>
                      <a:pt x="929856" y="947844"/>
                      <a:pt x="908614" y="962576"/>
                    </a:cubicBezTo>
                    <a:cubicBezTo>
                      <a:pt x="887372" y="977308"/>
                      <a:pt x="859449" y="993583"/>
                      <a:pt x="824844" y="1011398"/>
                    </a:cubicBezTo>
                    <a:cubicBezTo>
                      <a:pt x="790241" y="1029214"/>
                      <a:pt x="750155" y="1042748"/>
                      <a:pt x="704587" y="1051998"/>
                    </a:cubicBezTo>
                    <a:cubicBezTo>
                      <a:pt x="659019" y="1061249"/>
                      <a:pt x="609169" y="1065874"/>
                      <a:pt x="555035" y="1065874"/>
                    </a:cubicBezTo>
                    <a:cubicBezTo>
                      <a:pt x="447455" y="1065874"/>
                      <a:pt x="352550" y="1046517"/>
                      <a:pt x="270323" y="1007801"/>
                    </a:cubicBezTo>
                    <a:cubicBezTo>
                      <a:pt x="188095" y="969086"/>
                      <a:pt x="122485" y="908957"/>
                      <a:pt x="73491" y="827414"/>
                    </a:cubicBezTo>
                    <a:cubicBezTo>
                      <a:pt x="24497" y="745872"/>
                      <a:pt x="0" y="647199"/>
                      <a:pt x="0" y="531395"/>
                    </a:cubicBezTo>
                    <a:cubicBezTo>
                      <a:pt x="0" y="431352"/>
                      <a:pt x="22441" y="341073"/>
                      <a:pt x="67324" y="260558"/>
                    </a:cubicBezTo>
                    <a:cubicBezTo>
                      <a:pt x="112206" y="180044"/>
                      <a:pt x="175933" y="116489"/>
                      <a:pt x="258503" y="69893"/>
                    </a:cubicBezTo>
                    <a:cubicBezTo>
                      <a:pt x="341073" y="23298"/>
                      <a:pt x="435120" y="0"/>
                      <a:pt x="540646" y="0"/>
                    </a:cubicBezTo>
                    <a:close/>
                    <a:moveTo>
                      <a:pt x="544757" y="189123"/>
                    </a:moveTo>
                    <a:cubicBezTo>
                      <a:pt x="478290" y="189123"/>
                      <a:pt x="426213" y="212078"/>
                      <a:pt x="388525" y="257989"/>
                    </a:cubicBezTo>
                    <a:cubicBezTo>
                      <a:pt x="350837" y="303899"/>
                      <a:pt x="329938" y="363514"/>
                      <a:pt x="325826" y="436834"/>
                    </a:cubicBezTo>
                    <a:lnTo>
                      <a:pt x="750326" y="436834"/>
                    </a:lnTo>
                    <a:cubicBezTo>
                      <a:pt x="745530" y="357347"/>
                      <a:pt x="727885" y="296190"/>
                      <a:pt x="697392" y="253363"/>
                    </a:cubicBezTo>
                    <a:cubicBezTo>
                      <a:pt x="666899" y="210537"/>
                      <a:pt x="616021" y="189123"/>
                      <a:pt x="544757" y="189123"/>
                    </a:cubicBezTo>
                    <a:close/>
                  </a:path>
                </a:pathLst>
              </a:custGeom>
              <a:solidFill>
                <a:srgbClr val="729ACD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16600" b="1" dirty="0">
                  <a:solidFill>
                    <a:srgbClr val="729ACD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2" name="文本框 11"/>
          <p:cNvSpPr txBox="1"/>
          <p:nvPr/>
        </p:nvSpPr>
        <p:spPr>
          <a:xfrm>
            <a:off x="1398051" y="1612819"/>
            <a:ext cx="518365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rgbClr val="729ACD"/>
                </a:solidFill>
                <a:effectLst/>
                <a:uLnTx/>
                <a:uFillTx/>
                <a:cs typeface="+mn-ea"/>
                <a:sym typeface="+mn-lt"/>
              </a:rPr>
              <a:t>MAKE YOUR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729ACD"/>
                </a:solidFill>
                <a:effectLst/>
                <a:uLnTx/>
                <a:uFillTx/>
                <a:cs typeface="+mn-ea"/>
                <a:sym typeface="+mn-lt"/>
              </a:rPr>
              <a:t>PRESENTATION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729ACD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TextBox 5"/>
          <p:cNvSpPr txBox="1"/>
          <p:nvPr/>
        </p:nvSpPr>
        <p:spPr>
          <a:xfrm>
            <a:off x="1364434" y="3120924"/>
            <a:ext cx="57530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请在此处输入所需使用文本内容，请在此处输入所需使用文本内容，根据您的需要自由拉伸文本框大小单击此处可编辑内容。根据您的需要自由拉伸文本框大小单击此处可编辑内容。</a:t>
            </a:r>
          </a:p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根据您的需要自由拉伸文本框大小单击此处可编辑内容。请在此处输入所需使用文本内容，请在此处输入所需使用文本内容，根据您的需要自由拉伸文本框大小单击此处可编辑内容。根据您的需要自由拉伸文本框大小单击此处可编辑内容。</a:t>
            </a:r>
          </a:p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请在此处输入所需使用文本内容，请在此处输入所需使用文本内容，根据您的需要自由拉伸文本框大小单击此处可编辑内容。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4" name="Freeform 8"/>
          <p:cNvSpPr/>
          <p:nvPr/>
        </p:nvSpPr>
        <p:spPr bwMode="auto">
          <a:xfrm>
            <a:off x="6125480" y="1824795"/>
            <a:ext cx="1691186" cy="1691185"/>
          </a:xfrm>
          <a:custGeom>
            <a:avLst/>
            <a:gdLst>
              <a:gd name="T0" fmla="*/ 367 w 460"/>
              <a:gd name="T1" fmla="*/ 188 h 460"/>
              <a:gd name="T2" fmla="*/ 367 w 460"/>
              <a:gd name="T3" fmla="*/ 93 h 460"/>
              <a:gd name="T4" fmla="*/ 272 w 460"/>
              <a:gd name="T5" fmla="*/ 93 h 460"/>
              <a:gd name="T6" fmla="*/ 0 w 460"/>
              <a:gd name="T7" fmla="*/ 0 h 460"/>
              <a:gd name="T8" fmla="*/ 0 w 460"/>
              <a:gd name="T9" fmla="*/ 100 h 460"/>
              <a:gd name="T10" fmla="*/ 360 w 460"/>
              <a:gd name="T11" fmla="*/ 460 h 460"/>
              <a:gd name="T12" fmla="*/ 460 w 460"/>
              <a:gd name="T13" fmla="*/ 460 h 460"/>
              <a:gd name="T14" fmla="*/ 367 w 460"/>
              <a:gd name="T15" fmla="*/ 188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" h="460">
                <a:moveTo>
                  <a:pt x="367" y="188"/>
                </a:moveTo>
                <a:cubicBezTo>
                  <a:pt x="367" y="93"/>
                  <a:pt x="367" y="93"/>
                  <a:pt x="367" y="93"/>
                </a:cubicBezTo>
                <a:cubicBezTo>
                  <a:pt x="272" y="93"/>
                  <a:pt x="272" y="93"/>
                  <a:pt x="272" y="93"/>
                </a:cubicBezTo>
                <a:cubicBezTo>
                  <a:pt x="196" y="36"/>
                  <a:pt x="102" y="2"/>
                  <a:pt x="0" y="0"/>
                </a:cubicBezTo>
                <a:cubicBezTo>
                  <a:pt x="0" y="100"/>
                  <a:pt x="0" y="100"/>
                  <a:pt x="0" y="100"/>
                </a:cubicBezTo>
                <a:cubicBezTo>
                  <a:pt x="197" y="104"/>
                  <a:pt x="356" y="263"/>
                  <a:pt x="360" y="460"/>
                </a:cubicBezTo>
                <a:cubicBezTo>
                  <a:pt x="460" y="460"/>
                  <a:pt x="460" y="460"/>
                  <a:pt x="460" y="460"/>
                </a:cubicBezTo>
                <a:cubicBezTo>
                  <a:pt x="458" y="358"/>
                  <a:pt x="424" y="264"/>
                  <a:pt x="367" y="188"/>
                </a:cubicBezTo>
                <a:close/>
              </a:path>
            </a:pathLst>
          </a:custGeom>
          <a:solidFill>
            <a:srgbClr val="729AC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Freeform 6"/>
          <p:cNvSpPr/>
          <p:nvPr/>
        </p:nvSpPr>
        <p:spPr bwMode="auto">
          <a:xfrm>
            <a:off x="6125480" y="3574939"/>
            <a:ext cx="1691186" cy="1691185"/>
          </a:xfrm>
          <a:custGeom>
            <a:avLst/>
            <a:gdLst>
              <a:gd name="T0" fmla="*/ 367 w 460"/>
              <a:gd name="T1" fmla="*/ 272 h 460"/>
              <a:gd name="T2" fmla="*/ 460 w 460"/>
              <a:gd name="T3" fmla="*/ 0 h 460"/>
              <a:gd name="T4" fmla="*/ 360 w 460"/>
              <a:gd name="T5" fmla="*/ 0 h 460"/>
              <a:gd name="T6" fmla="*/ 0 w 460"/>
              <a:gd name="T7" fmla="*/ 360 h 460"/>
              <a:gd name="T8" fmla="*/ 0 w 460"/>
              <a:gd name="T9" fmla="*/ 460 h 460"/>
              <a:gd name="T10" fmla="*/ 272 w 460"/>
              <a:gd name="T11" fmla="*/ 367 h 460"/>
              <a:gd name="T12" fmla="*/ 367 w 460"/>
              <a:gd name="T13" fmla="*/ 367 h 460"/>
              <a:gd name="T14" fmla="*/ 367 w 460"/>
              <a:gd name="T15" fmla="*/ 272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" h="460">
                <a:moveTo>
                  <a:pt x="367" y="272"/>
                </a:moveTo>
                <a:cubicBezTo>
                  <a:pt x="424" y="196"/>
                  <a:pt x="458" y="102"/>
                  <a:pt x="460" y="0"/>
                </a:cubicBezTo>
                <a:cubicBezTo>
                  <a:pt x="360" y="0"/>
                  <a:pt x="360" y="0"/>
                  <a:pt x="360" y="0"/>
                </a:cubicBezTo>
                <a:cubicBezTo>
                  <a:pt x="356" y="197"/>
                  <a:pt x="197" y="356"/>
                  <a:pt x="0" y="360"/>
                </a:cubicBezTo>
                <a:cubicBezTo>
                  <a:pt x="0" y="460"/>
                  <a:pt x="0" y="460"/>
                  <a:pt x="0" y="460"/>
                </a:cubicBezTo>
                <a:cubicBezTo>
                  <a:pt x="102" y="458"/>
                  <a:pt x="196" y="424"/>
                  <a:pt x="272" y="367"/>
                </a:cubicBezTo>
                <a:cubicBezTo>
                  <a:pt x="367" y="367"/>
                  <a:pt x="367" y="367"/>
                  <a:pt x="367" y="367"/>
                </a:cubicBezTo>
                <a:lnTo>
                  <a:pt x="367" y="272"/>
                </a:lnTo>
                <a:close/>
              </a:path>
            </a:pathLst>
          </a:custGeom>
          <a:solidFill>
            <a:srgbClr val="729AC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Freeform 5"/>
          <p:cNvSpPr/>
          <p:nvPr/>
        </p:nvSpPr>
        <p:spPr bwMode="auto">
          <a:xfrm>
            <a:off x="4375336" y="1824795"/>
            <a:ext cx="1691186" cy="1691185"/>
          </a:xfrm>
          <a:custGeom>
            <a:avLst/>
            <a:gdLst>
              <a:gd name="T0" fmla="*/ 188 w 460"/>
              <a:gd name="T1" fmla="*/ 93 h 460"/>
              <a:gd name="T2" fmla="*/ 93 w 460"/>
              <a:gd name="T3" fmla="*/ 93 h 460"/>
              <a:gd name="T4" fmla="*/ 93 w 460"/>
              <a:gd name="T5" fmla="*/ 188 h 460"/>
              <a:gd name="T6" fmla="*/ 0 w 460"/>
              <a:gd name="T7" fmla="*/ 460 h 460"/>
              <a:gd name="T8" fmla="*/ 100 w 460"/>
              <a:gd name="T9" fmla="*/ 460 h 460"/>
              <a:gd name="T10" fmla="*/ 460 w 460"/>
              <a:gd name="T11" fmla="*/ 100 h 460"/>
              <a:gd name="T12" fmla="*/ 460 w 460"/>
              <a:gd name="T13" fmla="*/ 0 h 460"/>
              <a:gd name="T14" fmla="*/ 188 w 460"/>
              <a:gd name="T15" fmla="*/ 93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" h="460">
                <a:moveTo>
                  <a:pt x="188" y="93"/>
                </a:moveTo>
                <a:cubicBezTo>
                  <a:pt x="93" y="93"/>
                  <a:pt x="93" y="93"/>
                  <a:pt x="93" y="93"/>
                </a:cubicBezTo>
                <a:cubicBezTo>
                  <a:pt x="93" y="188"/>
                  <a:pt x="93" y="188"/>
                  <a:pt x="93" y="188"/>
                </a:cubicBezTo>
                <a:cubicBezTo>
                  <a:pt x="36" y="264"/>
                  <a:pt x="2" y="358"/>
                  <a:pt x="0" y="460"/>
                </a:cubicBezTo>
                <a:cubicBezTo>
                  <a:pt x="100" y="460"/>
                  <a:pt x="100" y="460"/>
                  <a:pt x="100" y="460"/>
                </a:cubicBezTo>
                <a:cubicBezTo>
                  <a:pt x="104" y="263"/>
                  <a:pt x="263" y="104"/>
                  <a:pt x="460" y="100"/>
                </a:cubicBezTo>
                <a:cubicBezTo>
                  <a:pt x="460" y="0"/>
                  <a:pt x="460" y="0"/>
                  <a:pt x="460" y="0"/>
                </a:cubicBezTo>
                <a:cubicBezTo>
                  <a:pt x="358" y="2"/>
                  <a:pt x="264" y="36"/>
                  <a:pt x="188" y="93"/>
                </a:cubicBezTo>
                <a:close/>
              </a:path>
            </a:pathLst>
          </a:custGeom>
          <a:solidFill>
            <a:srgbClr val="729AC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375336" y="3574939"/>
            <a:ext cx="1691186" cy="1691185"/>
          </a:xfrm>
          <a:custGeom>
            <a:avLst/>
            <a:gdLst>
              <a:gd name="T0" fmla="*/ 460 w 460"/>
              <a:gd name="T1" fmla="*/ 360 h 460"/>
              <a:gd name="T2" fmla="*/ 100 w 460"/>
              <a:gd name="T3" fmla="*/ 0 h 460"/>
              <a:gd name="T4" fmla="*/ 0 w 460"/>
              <a:gd name="T5" fmla="*/ 0 h 460"/>
              <a:gd name="T6" fmla="*/ 93 w 460"/>
              <a:gd name="T7" fmla="*/ 272 h 460"/>
              <a:gd name="T8" fmla="*/ 93 w 460"/>
              <a:gd name="T9" fmla="*/ 367 h 460"/>
              <a:gd name="T10" fmla="*/ 188 w 460"/>
              <a:gd name="T11" fmla="*/ 367 h 460"/>
              <a:gd name="T12" fmla="*/ 460 w 460"/>
              <a:gd name="T13" fmla="*/ 460 h 460"/>
              <a:gd name="T14" fmla="*/ 460 w 460"/>
              <a:gd name="T15" fmla="*/ 360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" h="460">
                <a:moveTo>
                  <a:pt x="460" y="360"/>
                </a:moveTo>
                <a:cubicBezTo>
                  <a:pt x="263" y="356"/>
                  <a:pt x="104" y="197"/>
                  <a:pt x="100" y="0"/>
                </a:cubicBezTo>
                <a:cubicBezTo>
                  <a:pt x="0" y="0"/>
                  <a:pt x="0" y="0"/>
                  <a:pt x="0" y="0"/>
                </a:cubicBezTo>
                <a:cubicBezTo>
                  <a:pt x="2" y="102"/>
                  <a:pt x="36" y="196"/>
                  <a:pt x="93" y="272"/>
                </a:cubicBezTo>
                <a:cubicBezTo>
                  <a:pt x="93" y="367"/>
                  <a:pt x="93" y="367"/>
                  <a:pt x="93" y="367"/>
                </a:cubicBezTo>
                <a:cubicBezTo>
                  <a:pt x="188" y="367"/>
                  <a:pt x="188" y="367"/>
                  <a:pt x="188" y="367"/>
                </a:cubicBezTo>
                <a:cubicBezTo>
                  <a:pt x="264" y="424"/>
                  <a:pt x="358" y="458"/>
                  <a:pt x="460" y="460"/>
                </a:cubicBezTo>
                <a:lnTo>
                  <a:pt x="460" y="360"/>
                </a:lnTo>
                <a:close/>
              </a:path>
            </a:pathLst>
          </a:custGeom>
          <a:solidFill>
            <a:srgbClr val="729AC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370193" y="3100481"/>
            <a:ext cx="1510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add your title here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38714" y="2247362"/>
            <a:ext cx="3366478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8714" y="4261789"/>
            <a:ext cx="3366478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086808" y="2247362"/>
            <a:ext cx="3366478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086808" y="4261789"/>
            <a:ext cx="3366478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0" grpId="0"/>
      <p:bldP spid="11" grpId="0"/>
      <p:bldP spid="12" grpId="0"/>
      <p:bldP spid="13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5800825" y="2134524"/>
            <a:ext cx="6391175" cy="4661013"/>
            <a:chOff x="4295129" y="1946632"/>
            <a:chExt cx="2257201" cy="1305037"/>
          </a:xfrm>
          <a:solidFill>
            <a:srgbClr val="729ACD">
              <a:alpha val="13000"/>
            </a:srgbClr>
          </a:solidFill>
        </p:grpSpPr>
        <p:sp>
          <p:nvSpPr>
            <p:cNvPr id="6" name="文本框 5"/>
            <p:cNvSpPr txBox="1"/>
            <p:nvPr/>
          </p:nvSpPr>
          <p:spPr>
            <a:xfrm>
              <a:off x="4295129" y="1946632"/>
              <a:ext cx="1011510" cy="1305037"/>
            </a:xfrm>
            <a:custGeom>
              <a:avLst/>
              <a:gdLst/>
              <a:ahLst/>
              <a:cxnLst/>
              <a:rect l="l" t="t" r="r" b="b"/>
              <a:pathLst>
                <a:path w="1011510" h="1305037">
                  <a:moveTo>
                    <a:pt x="510034" y="0"/>
                  </a:moveTo>
                  <a:cubicBezTo>
                    <a:pt x="584199" y="0"/>
                    <a:pt x="660220" y="9556"/>
                    <a:pt x="738094" y="28668"/>
                  </a:cubicBezTo>
                  <a:cubicBezTo>
                    <a:pt x="815968" y="47781"/>
                    <a:pt x="875158" y="76163"/>
                    <a:pt x="915664" y="113817"/>
                  </a:cubicBezTo>
                  <a:cubicBezTo>
                    <a:pt x="932780" y="130362"/>
                    <a:pt x="943619" y="149759"/>
                    <a:pt x="948183" y="172009"/>
                  </a:cubicBezTo>
                  <a:cubicBezTo>
                    <a:pt x="952748" y="194258"/>
                    <a:pt x="951607" y="214511"/>
                    <a:pt x="944760" y="232768"/>
                  </a:cubicBezTo>
                  <a:cubicBezTo>
                    <a:pt x="937914" y="251024"/>
                    <a:pt x="928073" y="267854"/>
                    <a:pt x="915237" y="283258"/>
                  </a:cubicBezTo>
                  <a:cubicBezTo>
                    <a:pt x="902400" y="298661"/>
                    <a:pt x="887139" y="308217"/>
                    <a:pt x="869453" y="311926"/>
                  </a:cubicBezTo>
                  <a:cubicBezTo>
                    <a:pt x="851768" y="315634"/>
                    <a:pt x="834082" y="313780"/>
                    <a:pt x="816396" y="306363"/>
                  </a:cubicBezTo>
                  <a:cubicBezTo>
                    <a:pt x="763909" y="277267"/>
                    <a:pt x="716415" y="257157"/>
                    <a:pt x="673912" y="246032"/>
                  </a:cubicBezTo>
                  <a:cubicBezTo>
                    <a:pt x="631409" y="234907"/>
                    <a:pt x="580777" y="229345"/>
                    <a:pt x="522014" y="229345"/>
                  </a:cubicBezTo>
                  <a:cubicBezTo>
                    <a:pt x="483220" y="229345"/>
                    <a:pt x="447563" y="233481"/>
                    <a:pt x="415044" y="241753"/>
                  </a:cubicBezTo>
                  <a:cubicBezTo>
                    <a:pt x="382525" y="250026"/>
                    <a:pt x="355141" y="264146"/>
                    <a:pt x="332891" y="284113"/>
                  </a:cubicBezTo>
                  <a:cubicBezTo>
                    <a:pt x="310641" y="304081"/>
                    <a:pt x="299516" y="328328"/>
                    <a:pt x="299516" y="356853"/>
                  </a:cubicBezTo>
                  <a:cubicBezTo>
                    <a:pt x="299516" y="393366"/>
                    <a:pt x="314777" y="422604"/>
                    <a:pt x="345299" y="444569"/>
                  </a:cubicBezTo>
                  <a:cubicBezTo>
                    <a:pt x="375822" y="466533"/>
                    <a:pt x="420749" y="487499"/>
                    <a:pt x="480082" y="507467"/>
                  </a:cubicBezTo>
                  <a:cubicBezTo>
                    <a:pt x="493774" y="512602"/>
                    <a:pt x="515596" y="516881"/>
                    <a:pt x="545548" y="520304"/>
                  </a:cubicBezTo>
                  <a:cubicBezTo>
                    <a:pt x="575499" y="523727"/>
                    <a:pt x="597606" y="528006"/>
                    <a:pt x="611869" y="533140"/>
                  </a:cubicBezTo>
                  <a:cubicBezTo>
                    <a:pt x="664356" y="549114"/>
                    <a:pt x="709283" y="564518"/>
                    <a:pt x="746652" y="579351"/>
                  </a:cubicBezTo>
                  <a:cubicBezTo>
                    <a:pt x="784020" y="594184"/>
                    <a:pt x="820390" y="612298"/>
                    <a:pt x="855761" y="633692"/>
                  </a:cubicBezTo>
                  <a:cubicBezTo>
                    <a:pt x="891133" y="655086"/>
                    <a:pt x="919515" y="678334"/>
                    <a:pt x="940910" y="703437"/>
                  </a:cubicBezTo>
                  <a:cubicBezTo>
                    <a:pt x="962304" y="728539"/>
                    <a:pt x="979419" y="758633"/>
                    <a:pt x="992255" y="793720"/>
                  </a:cubicBezTo>
                  <a:cubicBezTo>
                    <a:pt x="1005092" y="828806"/>
                    <a:pt x="1011510" y="868313"/>
                    <a:pt x="1011510" y="912243"/>
                  </a:cubicBezTo>
                  <a:cubicBezTo>
                    <a:pt x="1011510" y="1033190"/>
                    <a:pt x="965584" y="1128893"/>
                    <a:pt x="873732" y="1199351"/>
                  </a:cubicBezTo>
                  <a:cubicBezTo>
                    <a:pt x="781881" y="1269808"/>
                    <a:pt x="657510" y="1305037"/>
                    <a:pt x="500620" y="1305037"/>
                  </a:cubicBezTo>
                  <a:cubicBezTo>
                    <a:pt x="322051" y="1305037"/>
                    <a:pt x="182847" y="1274515"/>
                    <a:pt x="83008" y="1213471"/>
                  </a:cubicBezTo>
                  <a:cubicBezTo>
                    <a:pt x="65893" y="1202060"/>
                    <a:pt x="53342" y="1187370"/>
                    <a:pt x="45355" y="1169399"/>
                  </a:cubicBezTo>
                  <a:cubicBezTo>
                    <a:pt x="37368" y="1151428"/>
                    <a:pt x="34373" y="1133314"/>
                    <a:pt x="36369" y="1115058"/>
                  </a:cubicBezTo>
                  <a:cubicBezTo>
                    <a:pt x="38366" y="1096802"/>
                    <a:pt x="43501" y="1078831"/>
                    <a:pt x="51773" y="1061145"/>
                  </a:cubicBezTo>
                  <a:cubicBezTo>
                    <a:pt x="60046" y="1043459"/>
                    <a:pt x="72026" y="1029339"/>
                    <a:pt x="87715" y="1018785"/>
                  </a:cubicBezTo>
                  <a:cubicBezTo>
                    <a:pt x="103404" y="1008230"/>
                    <a:pt x="120805" y="1001670"/>
                    <a:pt x="139917" y="999102"/>
                  </a:cubicBezTo>
                  <a:cubicBezTo>
                    <a:pt x="159029" y="996535"/>
                    <a:pt x="180280" y="1001242"/>
                    <a:pt x="203671" y="1013222"/>
                  </a:cubicBezTo>
                  <a:cubicBezTo>
                    <a:pt x="300087" y="1054299"/>
                    <a:pt x="396217" y="1074837"/>
                    <a:pt x="492063" y="1074837"/>
                  </a:cubicBezTo>
                  <a:cubicBezTo>
                    <a:pt x="555389" y="1074837"/>
                    <a:pt x="607162" y="1063712"/>
                    <a:pt x="647383" y="1041463"/>
                  </a:cubicBezTo>
                  <a:cubicBezTo>
                    <a:pt x="687604" y="1019213"/>
                    <a:pt x="707714" y="985268"/>
                    <a:pt x="707714" y="939627"/>
                  </a:cubicBezTo>
                  <a:cubicBezTo>
                    <a:pt x="707714" y="879724"/>
                    <a:pt x="663785" y="835224"/>
                    <a:pt x="575927" y="806128"/>
                  </a:cubicBezTo>
                  <a:lnTo>
                    <a:pt x="291814" y="711994"/>
                  </a:lnTo>
                  <a:cubicBezTo>
                    <a:pt x="185129" y="672059"/>
                    <a:pt x="109822" y="627987"/>
                    <a:pt x="65893" y="579779"/>
                  </a:cubicBezTo>
                  <a:cubicBezTo>
                    <a:pt x="21964" y="531571"/>
                    <a:pt x="0" y="465250"/>
                    <a:pt x="0" y="380815"/>
                  </a:cubicBezTo>
                  <a:cubicBezTo>
                    <a:pt x="0" y="265001"/>
                    <a:pt x="45925" y="172579"/>
                    <a:pt x="137777" y="103548"/>
                  </a:cubicBezTo>
                  <a:cubicBezTo>
                    <a:pt x="229629" y="34516"/>
                    <a:pt x="353714" y="0"/>
                    <a:pt x="5100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482628" y="1974873"/>
              <a:ext cx="1069702" cy="1276796"/>
            </a:xfrm>
            <a:custGeom>
              <a:avLst/>
              <a:gdLst/>
              <a:ahLst/>
              <a:cxnLst/>
              <a:rect l="l" t="t" r="r" b="b"/>
              <a:pathLst>
                <a:path w="1069702" h="1276796">
                  <a:moveTo>
                    <a:pt x="157460" y="0"/>
                  </a:moveTo>
                  <a:cubicBezTo>
                    <a:pt x="200819" y="0"/>
                    <a:pt x="238044" y="17400"/>
                    <a:pt x="269137" y="52201"/>
                  </a:cubicBezTo>
                  <a:cubicBezTo>
                    <a:pt x="300230" y="87002"/>
                    <a:pt x="315776" y="128934"/>
                    <a:pt x="315776" y="177998"/>
                  </a:cubicBezTo>
                  <a:lnTo>
                    <a:pt x="315776" y="819819"/>
                  </a:lnTo>
                  <a:cubicBezTo>
                    <a:pt x="315776" y="893985"/>
                    <a:pt x="337313" y="950323"/>
                    <a:pt x="380386" y="988832"/>
                  </a:cubicBezTo>
                  <a:cubicBezTo>
                    <a:pt x="423459" y="1027342"/>
                    <a:pt x="474663" y="1046596"/>
                    <a:pt x="533995" y="1046596"/>
                  </a:cubicBezTo>
                  <a:cubicBezTo>
                    <a:pt x="593899" y="1046596"/>
                    <a:pt x="645530" y="1027342"/>
                    <a:pt x="688888" y="988832"/>
                  </a:cubicBezTo>
                  <a:cubicBezTo>
                    <a:pt x="732247" y="950323"/>
                    <a:pt x="753926" y="893985"/>
                    <a:pt x="753926" y="819819"/>
                  </a:cubicBezTo>
                  <a:lnTo>
                    <a:pt x="753926" y="177998"/>
                  </a:lnTo>
                  <a:cubicBezTo>
                    <a:pt x="753926" y="128934"/>
                    <a:pt x="769330" y="87002"/>
                    <a:pt x="800137" y="52201"/>
                  </a:cubicBezTo>
                  <a:cubicBezTo>
                    <a:pt x="830945" y="17400"/>
                    <a:pt x="868028" y="0"/>
                    <a:pt x="911386" y="0"/>
                  </a:cubicBezTo>
                  <a:cubicBezTo>
                    <a:pt x="954745" y="0"/>
                    <a:pt x="991970" y="17400"/>
                    <a:pt x="1023063" y="52201"/>
                  </a:cubicBezTo>
                  <a:cubicBezTo>
                    <a:pt x="1054156" y="87002"/>
                    <a:pt x="1069702" y="128934"/>
                    <a:pt x="1069702" y="177998"/>
                  </a:cubicBezTo>
                  <a:lnTo>
                    <a:pt x="1069702" y="824954"/>
                  </a:lnTo>
                  <a:cubicBezTo>
                    <a:pt x="1069702" y="922511"/>
                    <a:pt x="1046454" y="1005662"/>
                    <a:pt x="999958" y="1074409"/>
                  </a:cubicBezTo>
                  <a:cubicBezTo>
                    <a:pt x="953461" y="1143155"/>
                    <a:pt x="890563" y="1194073"/>
                    <a:pt x="811262" y="1227162"/>
                  </a:cubicBezTo>
                  <a:cubicBezTo>
                    <a:pt x="731962" y="1260251"/>
                    <a:pt x="639539" y="1276796"/>
                    <a:pt x="533995" y="1276796"/>
                  </a:cubicBezTo>
                  <a:cubicBezTo>
                    <a:pt x="456406" y="1276796"/>
                    <a:pt x="385378" y="1267383"/>
                    <a:pt x="320911" y="1248556"/>
                  </a:cubicBezTo>
                  <a:cubicBezTo>
                    <a:pt x="256443" y="1229729"/>
                    <a:pt x="200106" y="1202060"/>
                    <a:pt x="151898" y="1165547"/>
                  </a:cubicBezTo>
                  <a:cubicBezTo>
                    <a:pt x="103690" y="1129035"/>
                    <a:pt x="66322" y="1081825"/>
                    <a:pt x="39793" y="1023919"/>
                  </a:cubicBezTo>
                  <a:cubicBezTo>
                    <a:pt x="13264" y="966012"/>
                    <a:pt x="0" y="899691"/>
                    <a:pt x="0" y="824954"/>
                  </a:cubicBezTo>
                  <a:lnTo>
                    <a:pt x="0" y="177998"/>
                  </a:lnTo>
                  <a:cubicBezTo>
                    <a:pt x="0" y="128934"/>
                    <a:pt x="15261" y="87002"/>
                    <a:pt x="45783" y="52201"/>
                  </a:cubicBezTo>
                  <a:cubicBezTo>
                    <a:pt x="76305" y="17400"/>
                    <a:pt x="113531" y="0"/>
                    <a:pt x="15746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194154" y="5148695"/>
            <a:ext cx="2627697" cy="1916350"/>
            <a:chOff x="4295129" y="1946632"/>
            <a:chExt cx="2257201" cy="1305037"/>
          </a:xfrm>
          <a:solidFill>
            <a:srgbClr val="729ACD"/>
          </a:solidFill>
        </p:grpSpPr>
        <p:sp>
          <p:nvSpPr>
            <p:cNvPr id="9" name="文本框 8"/>
            <p:cNvSpPr txBox="1"/>
            <p:nvPr/>
          </p:nvSpPr>
          <p:spPr>
            <a:xfrm>
              <a:off x="4295129" y="1946632"/>
              <a:ext cx="1011510" cy="1305037"/>
            </a:xfrm>
            <a:custGeom>
              <a:avLst/>
              <a:gdLst/>
              <a:ahLst/>
              <a:cxnLst/>
              <a:rect l="l" t="t" r="r" b="b"/>
              <a:pathLst>
                <a:path w="1011510" h="1305037">
                  <a:moveTo>
                    <a:pt x="510034" y="0"/>
                  </a:moveTo>
                  <a:cubicBezTo>
                    <a:pt x="584199" y="0"/>
                    <a:pt x="660220" y="9556"/>
                    <a:pt x="738094" y="28668"/>
                  </a:cubicBezTo>
                  <a:cubicBezTo>
                    <a:pt x="815968" y="47781"/>
                    <a:pt x="875158" y="76163"/>
                    <a:pt x="915664" y="113817"/>
                  </a:cubicBezTo>
                  <a:cubicBezTo>
                    <a:pt x="932780" y="130362"/>
                    <a:pt x="943619" y="149759"/>
                    <a:pt x="948183" y="172009"/>
                  </a:cubicBezTo>
                  <a:cubicBezTo>
                    <a:pt x="952748" y="194258"/>
                    <a:pt x="951607" y="214511"/>
                    <a:pt x="944760" y="232768"/>
                  </a:cubicBezTo>
                  <a:cubicBezTo>
                    <a:pt x="937914" y="251024"/>
                    <a:pt x="928073" y="267854"/>
                    <a:pt x="915237" y="283258"/>
                  </a:cubicBezTo>
                  <a:cubicBezTo>
                    <a:pt x="902400" y="298661"/>
                    <a:pt x="887139" y="308217"/>
                    <a:pt x="869453" y="311926"/>
                  </a:cubicBezTo>
                  <a:cubicBezTo>
                    <a:pt x="851768" y="315634"/>
                    <a:pt x="834082" y="313780"/>
                    <a:pt x="816396" y="306363"/>
                  </a:cubicBezTo>
                  <a:cubicBezTo>
                    <a:pt x="763909" y="277267"/>
                    <a:pt x="716415" y="257157"/>
                    <a:pt x="673912" y="246032"/>
                  </a:cubicBezTo>
                  <a:cubicBezTo>
                    <a:pt x="631409" y="234907"/>
                    <a:pt x="580777" y="229345"/>
                    <a:pt x="522014" y="229345"/>
                  </a:cubicBezTo>
                  <a:cubicBezTo>
                    <a:pt x="483220" y="229345"/>
                    <a:pt x="447563" y="233481"/>
                    <a:pt x="415044" y="241753"/>
                  </a:cubicBezTo>
                  <a:cubicBezTo>
                    <a:pt x="382525" y="250026"/>
                    <a:pt x="355141" y="264146"/>
                    <a:pt x="332891" y="284113"/>
                  </a:cubicBezTo>
                  <a:cubicBezTo>
                    <a:pt x="310641" y="304081"/>
                    <a:pt x="299516" y="328328"/>
                    <a:pt x="299516" y="356853"/>
                  </a:cubicBezTo>
                  <a:cubicBezTo>
                    <a:pt x="299516" y="393366"/>
                    <a:pt x="314777" y="422604"/>
                    <a:pt x="345299" y="444569"/>
                  </a:cubicBezTo>
                  <a:cubicBezTo>
                    <a:pt x="375822" y="466533"/>
                    <a:pt x="420749" y="487499"/>
                    <a:pt x="480082" y="507467"/>
                  </a:cubicBezTo>
                  <a:cubicBezTo>
                    <a:pt x="493774" y="512602"/>
                    <a:pt x="515596" y="516881"/>
                    <a:pt x="545548" y="520304"/>
                  </a:cubicBezTo>
                  <a:cubicBezTo>
                    <a:pt x="575499" y="523727"/>
                    <a:pt x="597606" y="528006"/>
                    <a:pt x="611869" y="533140"/>
                  </a:cubicBezTo>
                  <a:cubicBezTo>
                    <a:pt x="664356" y="549114"/>
                    <a:pt x="709283" y="564518"/>
                    <a:pt x="746652" y="579351"/>
                  </a:cubicBezTo>
                  <a:cubicBezTo>
                    <a:pt x="784020" y="594184"/>
                    <a:pt x="820390" y="612298"/>
                    <a:pt x="855761" y="633692"/>
                  </a:cubicBezTo>
                  <a:cubicBezTo>
                    <a:pt x="891133" y="655086"/>
                    <a:pt x="919515" y="678334"/>
                    <a:pt x="940910" y="703437"/>
                  </a:cubicBezTo>
                  <a:cubicBezTo>
                    <a:pt x="962304" y="728539"/>
                    <a:pt x="979419" y="758633"/>
                    <a:pt x="992255" y="793720"/>
                  </a:cubicBezTo>
                  <a:cubicBezTo>
                    <a:pt x="1005092" y="828806"/>
                    <a:pt x="1011510" y="868313"/>
                    <a:pt x="1011510" y="912243"/>
                  </a:cubicBezTo>
                  <a:cubicBezTo>
                    <a:pt x="1011510" y="1033190"/>
                    <a:pt x="965584" y="1128893"/>
                    <a:pt x="873732" y="1199351"/>
                  </a:cubicBezTo>
                  <a:cubicBezTo>
                    <a:pt x="781881" y="1269808"/>
                    <a:pt x="657510" y="1305037"/>
                    <a:pt x="500620" y="1305037"/>
                  </a:cubicBezTo>
                  <a:cubicBezTo>
                    <a:pt x="322051" y="1305037"/>
                    <a:pt x="182847" y="1274515"/>
                    <a:pt x="83008" y="1213471"/>
                  </a:cubicBezTo>
                  <a:cubicBezTo>
                    <a:pt x="65893" y="1202060"/>
                    <a:pt x="53342" y="1187370"/>
                    <a:pt x="45355" y="1169399"/>
                  </a:cubicBezTo>
                  <a:cubicBezTo>
                    <a:pt x="37368" y="1151428"/>
                    <a:pt x="34373" y="1133314"/>
                    <a:pt x="36369" y="1115058"/>
                  </a:cubicBezTo>
                  <a:cubicBezTo>
                    <a:pt x="38366" y="1096802"/>
                    <a:pt x="43501" y="1078831"/>
                    <a:pt x="51773" y="1061145"/>
                  </a:cubicBezTo>
                  <a:cubicBezTo>
                    <a:pt x="60046" y="1043459"/>
                    <a:pt x="72026" y="1029339"/>
                    <a:pt x="87715" y="1018785"/>
                  </a:cubicBezTo>
                  <a:cubicBezTo>
                    <a:pt x="103404" y="1008230"/>
                    <a:pt x="120805" y="1001670"/>
                    <a:pt x="139917" y="999102"/>
                  </a:cubicBezTo>
                  <a:cubicBezTo>
                    <a:pt x="159029" y="996535"/>
                    <a:pt x="180280" y="1001242"/>
                    <a:pt x="203671" y="1013222"/>
                  </a:cubicBezTo>
                  <a:cubicBezTo>
                    <a:pt x="300087" y="1054299"/>
                    <a:pt x="396217" y="1074837"/>
                    <a:pt x="492063" y="1074837"/>
                  </a:cubicBezTo>
                  <a:cubicBezTo>
                    <a:pt x="555389" y="1074837"/>
                    <a:pt x="607162" y="1063712"/>
                    <a:pt x="647383" y="1041463"/>
                  </a:cubicBezTo>
                  <a:cubicBezTo>
                    <a:pt x="687604" y="1019213"/>
                    <a:pt x="707714" y="985268"/>
                    <a:pt x="707714" y="939627"/>
                  </a:cubicBezTo>
                  <a:cubicBezTo>
                    <a:pt x="707714" y="879724"/>
                    <a:pt x="663785" y="835224"/>
                    <a:pt x="575927" y="806128"/>
                  </a:cubicBezTo>
                  <a:lnTo>
                    <a:pt x="291814" y="711994"/>
                  </a:lnTo>
                  <a:cubicBezTo>
                    <a:pt x="185129" y="672059"/>
                    <a:pt x="109822" y="627987"/>
                    <a:pt x="65893" y="579779"/>
                  </a:cubicBezTo>
                  <a:cubicBezTo>
                    <a:pt x="21964" y="531571"/>
                    <a:pt x="0" y="465250"/>
                    <a:pt x="0" y="380815"/>
                  </a:cubicBezTo>
                  <a:cubicBezTo>
                    <a:pt x="0" y="265001"/>
                    <a:pt x="45925" y="172579"/>
                    <a:pt x="137777" y="103548"/>
                  </a:cubicBezTo>
                  <a:cubicBezTo>
                    <a:pt x="229629" y="34516"/>
                    <a:pt x="353714" y="0"/>
                    <a:pt x="5100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482628" y="1974873"/>
              <a:ext cx="1069702" cy="1276796"/>
            </a:xfrm>
            <a:custGeom>
              <a:avLst/>
              <a:gdLst/>
              <a:ahLst/>
              <a:cxnLst/>
              <a:rect l="l" t="t" r="r" b="b"/>
              <a:pathLst>
                <a:path w="1069702" h="1276796">
                  <a:moveTo>
                    <a:pt x="157460" y="0"/>
                  </a:moveTo>
                  <a:cubicBezTo>
                    <a:pt x="200819" y="0"/>
                    <a:pt x="238044" y="17400"/>
                    <a:pt x="269137" y="52201"/>
                  </a:cubicBezTo>
                  <a:cubicBezTo>
                    <a:pt x="300230" y="87002"/>
                    <a:pt x="315776" y="128934"/>
                    <a:pt x="315776" y="177998"/>
                  </a:cubicBezTo>
                  <a:lnTo>
                    <a:pt x="315776" y="819819"/>
                  </a:lnTo>
                  <a:cubicBezTo>
                    <a:pt x="315776" y="893985"/>
                    <a:pt x="337313" y="950323"/>
                    <a:pt x="380386" y="988832"/>
                  </a:cubicBezTo>
                  <a:cubicBezTo>
                    <a:pt x="423459" y="1027342"/>
                    <a:pt x="474663" y="1046596"/>
                    <a:pt x="533995" y="1046596"/>
                  </a:cubicBezTo>
                  <a:cubicBezTo>
                    <a:pt x="593899" y="1046596"/>
                    <a:pt x="645530" y="1027342"/>
                    <a:pt x="688888" y="988832"/>
                  </a:cubicBezTo>
                  <a:cubicBezTo>
                    <a:pt x="732247" y="950323"/>
                    <a:pt x="753926" y="893985"/>
                    <a:pt x="753926" y="819819"/>
                  </a:cubicBezTo>
                  <a:lnTo>
                    <a:pt x="753926" y="177998"/>
                  </a:lnTo>
                  <a:cubicBezTo>
                    <a:pt x="753926" y="128934"/>
                    <a:pt x="769330" y="87002"/>
                    <a:pt x="800137" y="52201"/>
                  </a:cubicBezTo>
                  <a:cubicBezTo>
                    <a:pt x="830945" y="17400"/>
                    <a:pt x="868028" y="0"/>
                    <a:pt x="911386" y="0"/>
                  </a:cubicBezTo>
                  <a:cubicBezTo>
                    <a:pt x="954745" y="0"/>
                    <a:pt x="991970" y="17400"/>
                    <a:pt x="1023063" y="52201"/>
                  </a:cubicBezTo>
                  <a:cubicBezTo>
                    <a:pt x="1054156" y="87002"/>
                    <a:pt x="1069702" y="128934"/>
                    <a:pt x="1069702" y="177998"/>
                  </a:cubicBezTo>
                  <a:lnTo>
                    <a:pt x="1069702" y="824954"/>
                  </a:lnTo>
                  <a:cubicBezTo>
                    <a:pt x="1069702" y="922511"/>
                    <a:pt x="1046454" y="1005662"/>
                    <a:pt x="999958" y="1074409"/>
                  </a:cubicBezTo>
                  <a:cubicBezTo>
                    <a:pt x="953461" y="1143155"/>
                    <a:pt x="890563" y="1194073"/>
                    <a:pt x="811262" y="1227162"/>
                  </a:cubicBezTo>
                  <a:cubicBezTo>
                    <a:pt x="731962" y="1260251"/>
                    <a:pt x="639539" y="1276796"/>
                    <a:pt x="533995" y="1276796"/>
                  </a:cubicBezTo>
                  <a:cubicBezTo>
                    <a:pt x="456406" y="1276796"/>
                    <a:pt x="385378" y="1267383"/>
                    <a:pt x="320911" y="1248556"/>
                  </a:cubicBezTo>
                  <a:cubicBezTo>
                    <a:pt x="256443" y="1229729"/>
                    <a:pt x="200106" y="1202060"/>
                    <a:pt x="151898" y="1165547"/>
                  </a:cubicBezTo>
                  <a:cubicBezTo>
                    <a:pt x="103690" y="1129035"/>
                    <a:pt x="66322" y="1081825"/>
                    <a:pt x="39793" y="1023919"/>
                  </a:cubicBezTo>
                  <a:cubicBezTo>
                    <a:pt x="13264" y="966012"/>
                    <a:pt x="0" y="899691"/>
                    <a:pt x="0" y="824954"/>
                  </a:cubicBezTo>
                  <a:lnTo>
                    <a:pt x="0" y="177998"/>
                  </a:lnTo>
                  <a:cubicBezTo>
                    <a:pt x="0" y="128934"/>
                    <a:pt x="15261" y="87002"/>
                    <a:pt x="45783" y="52201"/>
                  </a:cubicBezTo>
                  <a:cubicBezTo>
                    <a:pt x="76305" y="17400"/>
                    <a:pt x="113531" y="0"/>
                    <a:pt x="15746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2274771" y="2134524"/>
            <a:ext cx="7642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i="1" dirty="0">
                <a:solidFill>
                  <a:srgbClr val="132E4C"/>
                </a:solidFill>
                <a:cs typeface="+mn-ea"/>
                <a:sym typeface="+mn-lt"/>
              </a:rPr>
              <a:t>Part 03</a:t>
            </a:r>
          </a:p>
          <a:p>
            <a:pPr algn="ctr"/>
            <a:r>
              <a:rPr lang="zh-CN" altLang="en-US" sz="7200" i="1" u="sng" dirty="0" smtClean="0">
                <a:solidFill>
                  <a:srgbClr val="132E4C"/>
                </a:solidFill>
                <a:cs typeface="+mn-ea"/>
                <a:sym typeface="+mn-lt"/>
              </a:rPr>
              <a:t>科研能力</a:t>
            </a:r>
            <a:endParaRPr lang="zh-CN" altLang="en-US" sz="7200" i="1" u="sng" dirty="0">
              <a:solidFill>
                <a:srgbClr val="132E4C"/>
              </a:solidFill>
              <a:cs typeface="+mn-ea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-660934" y="-870549"/>
            <a:ext cx="3230880" cy="2312357"/>
            <a:chOff x="3391486" y="2692754"/>
            <a:chExt cx="2387350" cy="1660638"/>
          </a:xfrm>
          <a:solidFill>
            <a:srgbClr val="729ACD">
              <a:alpha val="39000"/>
            </a:srgbClr>
          </a:solidFill>
        </p:grpSpPr>
        <p:sp>
          <p:nvSpPr>
            <p:cNvPr id="13" name="文本框 12"/>
            <p:cNvSpPr txBox="1"/>
            <p:nvPr/>
          </p:nvSpPr>
          <p:spPr>
            <a:xfrm>
              <a:off x="3391486" y="2692754"/>
              <a:ext cx="1224162" cy="1648305"/>
            </a:xfrm>
            <a:custGeom>
              <a:avLst/>
              <a:gdLst/>
              <a:ahLst/>
              <a:cxnLst/>
              <a:rect l="l" t="t" r="r" b="b"/>
              <a:pathLst>
                <a:path w="1224162" h="1496541">
                  <a:moveTo>
                    <a:pt x="233320" y="0"/>
                  </a:moveTo>
                  <a:lnTo>
                    <a:pt x="646514" y="0"/>
                  </a:lnTo>
                  <a:cubicBezTo>
                    <a:pt x="712296" y="0"/>
                    <a:pt x="771397" y="2912"/>
                    <a:pt x="823817" y="8737"/>
                  </a:cubicBezTo>
                  <a:cubicBezTo>
                    <a:pt x="876237" y="14561"/>
                    <a:pt x="928314" y="25696"/>
                    <a:pt x="980049" y="42142"/>
                  </a:cubicBezTo>
                  <a:cubicBezTo>
                    <a:pt x="1031784" y="58587"/>
                    <a:pt x="1074782" y="80343"/>
                    <a:pt x="1109044" y="107410"/>
                  </a:cubicBezTo>
                  <a:cubicBezTo>
                    <a:pt x="1143305" y="134476"/>
                    <a:pt x="1171057" y="170622"/>
                    <a:pt x="1192299" y="215847"/>
                  </a:cubicBezTo>
                  <a:cubicBezTo>
                    <a:pt x="1213541" y="261072"/>
                    <a:pt x="1224162" y="314178"/>
                    <a:pt x="1224162" y="375163"/>
                  </a:cubicBezTo>
                  <a:cubicBezTo>
                    <a:pt x="1224162" y="571139"/>
                    <a:pt x="1113840" y="688313"/>
                    <a:pt x="893196" y="726686"/>
                  </a:cubicBezTo>
                  <a:lnTo>
                    <a:pt x="893196" y="730797"/>
                  </a:lnTo>
                  <a:cubicBezTo>
                    <a:pt x="948700" y="736964"/>
                    <a:pt x="993925" y="746729"/>
                    <a:pt x="1028872" y="760091"/>
                  </a:cubicBezTo>
                  <a:cubicBezTo>
                    <a:pt x="1063819" y="773453"/>
                    <a:pt x="1092770" y="793667"/>
                    <a:pt x="1115725" y="820734"/>
                  </a:cubicBezTo>
                  <a:cubicBezTo>
                    <a:pt x="1138680" y="847800"/>
                    <a:pt x="1155811" y="879663"/>
                    <a:pt x="1167117" y="916323"/>
                  </a:cubicBezTo>
                  <a:cubicBezTo>
                    <a:pt x="1178423" y="952983"/>
                    <a:pt x="1187503" y="1000778"/>
                    <a:pt x="1194355" y="1059707"/>
                  </a:cubicBezTo>
                  <a:lnTo>
                    <a:pt x="1213884" y="1196411"/>
                  </a:lnTo>
                  <a:cubicBezTo>
                    <a:pt x="1225533" y="1301936"/>
                    <a:pt x="1217824" y="1378339"/>
                    <a:pt x="1190757" y="1425620"/>
                  </a:cubicBezTo>
                  <a:cubicBezTo>
                    <a:pt x="1163691" y="1472901"/>
                    <a:pt x="1113840" y="1496541"/>
                    <a:pt x="1041206" y="1496541"/>
                  </a:cubicBezTo>
                  <a:cubicBezTo>
                    <a:pt x="979535" y="1496541"/>
                    <a:pt x="932940" y="1476670"/>
                    <a:pt x="901419" y="1436926"/>
                  </a:cubicBezTo>
                  <a:cubicBezTo>
                    <a:pt x="869899" y="1397183"/>
                    <a:pt x="850712" y="1333114"/>
                    <a:pt x="843860" y="1244719"/>
                  </a:cubicBezTo>
                  <a:lnTo>
                    <a:pt x="828442" y="1110072"/>
                  </a:lnTo>
                  <a:cubicBezTo>
                    <a:pt x="820905" y="1031956"/>
                    <a:pt x="799491" y="975424"/>
                    <a:pt x="764202" y="940477"/>
                  </a:cubicBezTo>
                  <a:cubicBezTo>
                    <a:pt x="728913" y="905531"/>
                    <a:pt x="670839" y="888057"/>
                    <a:pt x="589982" y="888057"/>
                  </a:cubicBezTo>
                  <a:lnTo>
                    <a:pt x="379274" y="888057"/>
                  </a:lnTo>
                  <a:lnTo>
                    <a:pt x="379274" y="1282750"/>
                  </a:lnTo>
                  <a:cubicBezTo>
                    <a:pt x="379274" y="1351958"/>
                    <a:pt x="361458" y="1404892"/>
                    <a:pt x="325826" y="1441551"/>
                  </a:cubicBezTo>
                  <a:cubicBezTo>
                    <a:pt x="290195" y="1478211"/>
                    <a:pt x="244627" y="1496541"/>
                    <a:pt x="189123" y="1496541"/>
                  </a:cubicBezTo>
                  <a:cubicBezTo>
                    <a:pt x="134305" y="1496541"/>
                    <a:pt x="89080" y="1477526"/>
                    <a:pt x="53448" y="1439496"/>
                  </a:cubicBezTo>
                  <a:cubicBezTo>
                    <a:pt x="17816" y="1401465"/>
                    <a:pt x="0" y="1349217"/>
                    <a:pt x="0" y="1282750"/>
                  </a:cubicBezTo>
                  <a:lnTo>
                    <a:pt x="0" y="200430"/>
                  </a:lnTo>
                  <a:cubicBezTo>
                    <a:pt x="0" y="134648"/>
                    <a:pt x="22098" y="84797"/>
                    <a:pt x="66296" y="50878"/>
                  </a:cubicBezTo>
                  <a:cubicBezTo>
                    <a:pt x="110493" y="16959"/>
                    <a:pt x="166168" y="0"/>
                    <a:pt x="233320" y="0"/>
                  </a:cubicBezTo>
                  <a:close/>
                  <a:moveTo>
                    <a:pt x="373107" y="234348"/>
                  </a:moveTo>
                  <a:lnTo>
                    <a:pt x="373107" y="643430"/>
                  </a:lnTo>
                  <a:lnTo>
                    <a:pt x="539618" y="643430"/>
                  </a:lnTo>
                  <a:cubicBezTo>
                    <a:pt x="582102" y="643430"/>
                    <a:pt x="619618" y="640861"/>
                    <a:pt x="652167" y="635722"/>
                  </a:cubicBezTo>
                  <a:cubicBezTo>
                    <a:pt x="684715" y="630582"/>
                    <a:pt x="717264" y="621332"/>
                    <a:pt x="749812" y="607970"/>
                  </a:cubicBezTo>
                  <a:cubicBezTo>
                    <a:pt x="782361" y="594608"/>
                    <a:pt x="807543" y="573880"/>
                    <a:pt x="825359" y="545785"/>
                  </a:cubicBezTo>
                  <a:cubicBezTo>
                    <a:pt x="843175" y="517691"/>
                    <a:pt x="852083" y="482744"/>
                    <a:pt x="852083" y="440945"/>
                  </a:cubicBezTo>
                  <a:cubicBezTo>
                    <a:pt x="852083" y="412851"/>
                    <a:pt x="848828" y="388011"/>
                    <a:pt x="842318" y="366426"/>
                  </a:cubicBezTo>
                  <a:cubicBezTo>
                    <a:pt x="835809" y="344842"/>
                    <a:pt x="827586" y="326854"/>
                    <a:pt x="817650" y="312465"/>
                  </a:cubicBezTo>
                  <a:cubicBezTo>
                    <a:pt x="807714" y="298075"/>
                    <a:pt x="794009" y="285741"/>
                    <a:pt x="776536" y="275462"/>
                  </a:cubicBezTo>
                  <a:cubicBezTo>
                    <a:pt x="759063" y="265184"/>
                    <a:pt x="742446" y="257475"/>
                    <a:pt x="726686" y="252336"/>
                  </a:cubicBezTo>
                  <a:cubicBezTo>
                    <a:pt x="710925" y="247197"/>
                    <a:pt x="690540" y="243256"/>
                    <a:pt x="665529" y="240516"/>
                  </a:cubicBezTo>
                  <a:cubicBezTo>
                    <a:pt x="640518" y="237775"/>
                    <a:pt x="619105" y="236061"/>
                    <a:pt x="601289" y="235376"/>
                  </a:cubicBezTo>
                  <a:cubicBezTo>
                    <a:pt x="583473" y="234691"/>
                    <a:pt x="560175" y="234348"/>
                    <a:pt x="531395" y="234348"/>
                  </a:cubicBezTo>
                  <a:lnTo>
                    <a:pt x="373107" y="23434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755103" y="3179428"/>
              <a:ext cx="1023733" cy="1173964"/>
            </a:xfrm>
            <a:custGeom>
              <a:avLst/>
              <a:gdLst/>
              <a:ahLst/>
              <a:cxnLst/>
              <a:rect l="l" t="t" r="r" b="b"/>
              <a:pathLst>
                <a:path w="1023733" h="1065874">
                  <a:moveTo>
                    <a:pt x="540646" y="0"/>
                  </a:moveTo>
                  <a:cubicBezTo>
                    <a:pt x="624929" y="0"/>
                    <a:pt x="698763" y="13362"/>
                    <a:pt x="762146" y="40086"/>
                  </a:cubicBezTo>
                  <a:cubicBezTo>
                    <a:pt x="825530" y="66810"/>
                    <a:pt x="875723" y="103641"/>
                    <a:pt x="912725" y="150579"/>
                  </a:cubicBezTo>
                  <a:cubicBezTo>
                    <a:pt x="949728" y="197517"/>
                    <a:pt x="977308" y="250280"/>
                    <a:pt x="995467" y="308867"/>
                  </a:cubicBezTo>
                  <a:cubicBezTo>
                    <a:pt x="1013625" y="367454"/>
                    <a:pt x="1023047" y="431694"/>
                    <a:pt x="1023733" y="501588"/>
                  </a:cubicBezTo>
                  <a:cubicBezTo>
                    <a:pt x="1023733" y="557777"/>
                    <a:pt x="989129" y="585871"/>
                    <a:pt x="919920" y="585871"/>
                  </a:cubicBezTo>
                  <a:lnTo>
                    <a:pt x="323771" y="585871"/>
                  </a:lnTo>
                  <a:cubicBezTo>
                    <a:pt x="331308" y="753067"/>
                    <a:pt x="421073" y="836665"/>
                    <a:pt x="593066" y="836665"/>
                  </a:cubicBezTo>
                  <a:cubicBezTo>
                    <a:pt x="641032" y="836665"/>
                    <a:pt x="687627" y="827414"/>
                    <a:pt x="732853" y="808913"/>
                  </a:cubicBezTo>
                  <a:cubicBezTo>
                    <a:pt x="778078" y="790412"/>
                    <a:pt x="817479" y="767114"/>
                    <a:pt x="851054" y="739020"/>
                  </a:cubicBezTo>
                  <a:cubicBezTo>
                    <a:pt x="878464" y="721889"/>
                    <a:pt x="906901" y="720519"/>
                    <a:pt x="936366" y="734908"/>
                  </a:cubicBezTo>
                  <a:cubicBezTo>
                    <a:pt x="965831" y="749298"/>
                    <a:pt x="986216" y="775679"/>
                    <a:pt x="997523" y="814052"/>
                  </a:cubicBezTo>
                  <a:cubicBezTo>
                    <a:pt x="1008829" y="852425"/>
                    <a:pt x="1001463" y="884288"/>
                    <a:pt x="975424" y="909642"/>
                  </a:cubicBezTo>
                  <a:cubicBezTo>
                    <a:pt x="952126" y="930199"/>
                    <a:pt x="929856" y="947844"/>
                    <a:pt x="908614" y="962576"/>
                  </a:cubicBezTo>
                  <a:cubicBezTo>
                    <a:pt x="887372" y="977308"/>
                    <a:pt x="859449" y="993583"/>
                    <a:pt x="824844" y="1011398"/>
                  </a:cubicBezTo>
                  <a:cubicBezTo>
                    <a:pt x="790241" y="1029214"/>
                    <a:pt x="750155" y="1042748"/>
                    <a:pt x="704587" y="1051998"/>
                  </a:cubicBezTo>
                  <a:cubicBezTo>
                    <a:pt x="659019" y="1061249"/>
                    <a:pt x="609169" y="1065874"/>
                    <a:pt x="555035" y="1065874"/>
                  </a:cubicBezTo>
                  <a:cubicBezTo>
                    <a:pt x="447455" y="1065874"/>
                    <a:pt x="352550" y="1046517"/>
                    <a:pt x="270323" y="1007801"/>
                  </a:cubicBezTo>
                  <a:cubicBezTo>
                    <a:pt x="188095" y="969086"/>
                    <a:pt x="122485" y="908957"/>
                    <a:pt x="73491" y="827414"/>
                  </a:cubicBezTo>
                  <a:cubicBezTo>
                    <a:pt x="24497" y="745872"/>
                    <a:pt x="0" y="647199"/>
                    <a:pt x="0" y="531395"/>
                  </a:cubicBezTo>
                  <a:cubicBezTo>
                    <a:pt x="0" y="431352"/>
                    <a:pt x="22441" y="341073"/>
                    <a:pt x="67324" y="260558"/>
                  </a:cubicBezTo>
                  <a:cubicBezTo>
                    <a:pt x="112206" y="180044"/>
                    <a:pt x="175933" y="116489"/>
                    <a:pt x="258503" y="69893"/>
                  </a:cubicBezTo>
                  <a:cubicBezTo>
                    <a:pt x="341073" y="23298"/>
                    <a:pt x="435120" y="0"/>
                    <a:pt x="540646" y="0"/>
                  </a:cubicBezTo>
                  <a:close/>
                  <a:moveTo>
                    <a:pt x="544757" y="189123"/>
                  </a:moveTo>
                  <a:cubicBezTo>
                    <a:pt x="478290" y="189123"/>
                    <a:pt x="426213" y="212078"/>
                    <a:pt x="388525" y="257989"/>
                  </a:cubicBezTo>
                  <a:cubicBezTo>
                    <a:pt x="350837" y="303899"/>
                    <a:pt x="329938" y="363514"/>
                    <a:pt x="325826" y="436834"/>
                  </a:cubicBezTo>
                  <a:lnTo>
                    <a:pt x="750326" y="436834"/>
                  </a:lnTo>
                  <a:cubicBezTo>
                    <a:pt x="745530" y="357347"/>
                    <a:pt x="727885" y="296190"/>
                    <a:pt x="697392" y="253363"/>
                  </a:cubicBezTo>
                  <a:cubicBezTo>
                    <a:pt x="666899" y="210537"/>
                    <a:pt x="616021" y="189123"/>
                    <a:pt x="544757" y="18912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326777" y="876321"/>
            <a:ext cx="2153817" cy="5351930"/>
            <a:chOff x="1326777" y="582706"/>
            <a:chExt cx="2153817" cy="5351930"/>
          </a:xfrm>
        </p:grpSpPr>
        <p:sp>
          <p:nvSpPr>
            <p:cNvPr id="7" name="矩形 6"/>
            <p:cNvSpPr/>
            <p:nvPr/>
          </p:nvSpPr>
          <p:spPr>
            <a:xfrm>
              <a:off x="1326777" y="582706"/>
              <a:ext cx="2140773" cy="535193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339822" y="3793864"/>
              <a:ext cx="2140772" cy="2140772"/>
            </a:xfrm>
            <a:prstGeom prst="rect">
              <a:avLst/>
            </a:prstGeom>
            <a:solidFill>
              <a:srgbClr val="729ACD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TextBox 13"/>
            <p:cNvSpPr txBox="1"/>
            <p:nvPr/>
          </p:nvSpPr>
          <p:spPr>
            <a:xfrm>
              <a:off x="1523254" y="4155641"/>
              <a:ext cx="1933132" cy="1261884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b="1" dirty="0">
                  <a:solidFill>
                    <a:prstClr val="white"/>
                  </a:solidFill>
                  <a:cs typeface="+mn-ea"/>
                  <a:sym typeface="+mn-lt"/>
                </a:rPr>
                <a:t>点击输入标题</a:t>
              </a:r>
            </a:p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prstClr val="white"/>
                  </a:solidFill>
                  <a:cs typeface="+mn-ea"/>
                  <a:sym typeface="+mn-lt"/>
                </a:rPr>
                <a:t>单击此处可编辑内容，根据您的需要自由拉伸文本框大小</a:t>
              </a:r>
            </a:p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1400" dirty="0">
                  <a:solidFill>
                    <a:prstClr val="white"/>
                  </a:solidFill>
                  <a:cs typeface="+mn-ea"/>
                  <a:sym typeface="+mn-lt"/>
                </a:rPr>
                <a:t>……</a:t>
              </a: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082737" y="5754278"/>
              <a:ext cx="628852" cy="72906"/>
              <a:chOff x="1621366" y="4474633"/>
              <a:chExt cx="929695" cy="107784"/>
            </a:xfrm>
            <a:noFill/>
          </p:grpSpPr>
          <p:sp>
            <p:nvSpPr>
              <p:cNvPr id="12" name="椭圆 11"/>
              <p:cNvSpPr/>
              <p:nvPr/>
            </p:nvSpPr>
            <p:spPr>
              <a:xfrm>
                <a:off x="1621366" y="4474633"/>
                <a:ext cx="107784" cy="107784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1895336" y="4474633"/>
                <a:ext cx="107784" cy="107784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2169306" y="4474633"/>
                <a:ext cx="107784" cy="107784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2443277" y="4474633"/>
                <a:ext cx="107784" cy="107784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1" name="Freeform 157"/>
            <p:cNvSpPr>
              <a:spLocks noEditPoints="1"/>
            </p:cNvSpPr>
            <p:nvPr/>
          </p:nvSpPr>
          <p:spPr bwMode="auto">
            <a:xfrm>
              <a:off x="2119247" y="1836815"/>
              <a:ext cx="668239" cy="1067109"/>
            </a:xfrm>
            <a:custGeom>
              <a:avLst/>
              <a:gdLst>
                <a:gd name="T0" fmla="*/ 999 w 2064"/>
                <a:gd name="T1" fmla="*/ 2677 h 3292"/>
                <a:gd name="T2" fmla="*/ 937 w 2064"/>
                <a:gd name="T3" fmla="*/ 2697 h 3292"/>
                <a:gd name="T4" fmla="*/ 886 w 2064"/>
                <a:gd name="T5" fmla="*/ 2734 h 3292"/>
                <a:gd name="T6" fmla="*/ 849 w 2064"/>
                <a:gd name="T7" fmla="*/ 2786 h 3292"/>
                <a:gd name="T8" fmla="*/ 828 w 2064"/>
                <a:gd name="T9" fmla="*/ 2847 h 3292"/>
                <a:gd name="T10" fmla="*/ 828 w 2064"/>
                <a:gd name="T11" fmla="*/ 2914 h 3292"/>
                <a:gd name="T12" fmla="*/ 849 w 2064"/>
                <a:gd name="T13" fmla="*/ 2975 h 3292"/>
                <a:gd name="T14" fmla="*/ 886 w 2064"/>
                <a:gd name="T15" fmla="*/ 3026 h 3292"/>
                <a:gd name="T16" fmla="*/ 937 w 2064"/>
                <a:gd name="T17" fmla="*/ 3063 h 3292"/>
                <a:gd name="T18" fmla="*/ 999 w 2064"/>
                <a:gd name="T19" fmla="*/ 3083 h 3292"/>
                <a:gd name="T20" fmla="*/ 1065 w 2064"/>
                <a:gd name="T21" fmla="*/ 3083 h 3292"/>
                <a:gd name="T22" fmla="*/ 1127 w 2064"/>
                <a:gd name="T23" fmla="*/ 3063 h 3292"/>
                <a:gd name="T24" fmla="*/ 1178 w 2064"/>
                <a:gd name="T25" fmla="*/ 3026 h 3292"/>
                <a:gd name="T26" fmla="*/ 1215 w 2064"/>
                <a:gd name="T27" fmla="*/ 2975 h 3292"/>
                <a:gd name="T28" fmla="*/ 1236 w 2064"/>
                <a:gd name="T29" fmla="*/ 2914 h 3292"/>
                <a:gd name="T30" fmla="*/ 1236 w 2064"/>
                <a:gd name="T31" fmla="*/ 2847 h 3292"/>
                <a:gd name="T32" fmla="*/ 1215 w 2064"/>
                <a:gd name="T33" fmla="*/ 2786 h 3292"/>
                <a:gd name="T34" fmla="*/ 1178 w 2064"/>
                <a:gd name="T35" fmla="*/ 2734 h 3292"/>
                <a:gd name="T36" fmla="*/ 1127 w 2064"/>
                <a:gd name="T37" fmla="*/ 2697 h 3292"/>
                <a:gd name="T38" fmla="*/ 1065 w 2064"/>
                <a:gd name="T39" fmla="*/ 2677 h 3292"/>
                <a:gd name="T40" fmla="*/ 206 w 2064"/>
                <a:gd name="T41" fmla="*/ 411 h 3292"/>
                <a:gd name="T42" fmla="*/ 1858 w 2064"/>
                <a:gd name="T43" fmla="*/ 2469 h 3292"/>
                <a:gd name="T44" fmla="*/ 206 w 2064"/>
                <a:gd name="T45" fmla="*/ 411 h 3292"/>
                <a:gd name="T46" fmla="*/ 620 w 2064"/>
                <a:gd name="T47" fmla="*/ 257 h 3292"/>
                <a:gd name="T48" fmla="*/ 1444 w 2064"/>
                <a:gd name="T49" fmla="*/ 154 h 3292"/>
                <a:gd name="T50" fmla="*/ 310 w 2064"/>
                <a:gd name="T51" fmla="*/ 0 h 3292"/>
                <a:gd name="T52" fmla="*/ 1797 w 2064"/>
                <a:gd name="T53" fmla="*/ 3 h 3292"/>
                <a:gd name="T54" fmla="*/ 1874 w 2064"/>
                <a:gd name="T55" fmla="*/ 23 h 3292"/>
                <a:gd name="T56" fmla="*/ 1944 w 2064"/>
                <a:gd name="T57" fmla="*/ 64 h 3292"/>
                <a:gd name="T58" fmla="*/ 2000 w 2064"/>
                <a:gd name="T59" fmla="*/ 119 h 3292"/>
                <a:gd name="T60" fmla="*/ 2040 w 2064"/>
                <a:gd name="T61" fmla="*/ 189 h 3292"/>
                <a:gd name="T62" fmla="*/ 2061 w 2064"/>
                <a:gd name="T63" fmla="*/ 266 h 3292"/>
                <a:gd name="T64" fmla="*/ 2064 w 2064"/>
                <a:gd name="T65" fmla="*/ 2983 h 3292"/>
                <a:gd name="T66" fmla="*/ 2054 w 2064"/>
                <a:gd name="T67" fmla="*/ 3065 h 3292"/>
                <a:gd name="T68" fmla="*/ 2022 w 2064"/>
                <a:gd name="T69" fmla="*/ 3138 h 3292"/>
                <a:gd name="T70" fmla="*/ 1973 w 2064"/>
                <a:gd name="T71" fmla="*/ 3201 h 3292"/>
                <a:gd name="T72" fmla="*/ 1911 w 2064"/>
                <a:gd name="T73" fmla="*/ 3250 h 3292"/>
                <a:gd name="T74" fmla="*/ 1837 w 2064"/>
                <a:gd name="T75" fmla="*/ 3281 h 3292"/>
                <a:gd name="T76" fmla="*/ 1754 w 2064"/>
                <a:gd name="T77" fmla="*/ 3292 h 3292"/>
                <a:gd name="T78" fmla="*/ 267 w 2064"/>
                <a:gd name="T79" fmla="*/ 3289 h 3292"/>
                <a:gd name="T80" fmla="*/ 190 w 2064"/>
                <a:gd name="T81" fmla="*/ 3267 h 3292"/>
                <a:gd name="T82" fmla="*/ 120 w 2064"/>
                <a:gd name="T83" fmla="*/ 3227 h 3292"/>
                <a:gd name="T84" fmla="*/ 64 w 2064"/>
                <a:gd name="T85" fmla="*/ 3171 h 3292"/>
                <a:gd name="T86" fmla="*/ 24 w 2064"/>
                <a:gd name="T87" fmla="*/ 3103 h 3292"/>
                <a:gd name="T88" fmla="*/ 3 w 2064"/>
                <a:gd name="T89" fmla="*/ 3024 h 3292"/>
                <a:gd name="T90" fmla="*/ 0 w 2064"/>
                <a:gd name="T91" fmla="*/ 308 h 3292"/>
                <a:gd name="T92" fmla="*/ 10 w 2064"/>
                <a:gd name="T93" fmla="*/ 227 h 3292"/>
                <a:gd name="T94" fmla="*/ 42 w 2064"/>
                <a:gd name="T95" fmla="*/ 152 h 3292"/>
                <a:gd name="T96" fmla="*/ 91 w 2064"/>
                <a:gd name="T97" fmla="*/ 91 h 3292"/>
                <a:gd name="T98" fmla="*/ 153 w 2064"/>
                <a:gd name="T99" fmla="*/ 42 h 3292"/>
                <a:gd name="T100" fmla="*/ 227 w 2064"/>
                <a:gd name="T101" fmla="*/ 11 h 3292"/>
                <a:gd name="T102" fmla="*/ 310 w 2064"/>
                <a:gd name="T103" fmla="*/ 0 h 3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64" h="3292">
                  <a:moveTo>
                    <a:pt x="1032" y="2674"/>
                  </a:moveTo>
                  <a:lnTo>
                    <a:pt x="999" y="2677"/>
                  </a:lnTo>
                  <a:lnTo>
                    <a:pt x="967" y="2685"/>
                  </a:lnTo>
                  <a:lnTo>
                    <a:pt x="937" y="2697"/>
                  </a:lnTo>
                  <a:lnTo>
                    <a:pt x="910" y="2714"/>
                  </a:lnTo>
                  <a:lnTo>
                    <a:pt x="886" y="2734"/>
                  </a:lnTo>
                  <a:lnTo>
                    <a:pt x="865" y="2759"/>
                  </a:lnTo>
                  <a:lnTo>
                    <a:pt x="849" y="2786"/>
                  </a:lnTo>
                  <a:lnTo>
                    <a:pt x="836" y="2815"/>
                  </a:lnTo>
                  <a:lnTo>
                    <a:pt x="828" y="2847"/>
                  </a:lnTo>
                  <a:lnTo>
                    <a:pt x="826" y="2880"/>
                  </a:lnTo>
                  <a:lnTo>
                    <a:pt x="828" y="2914"/>
                  </a:lnTo>
                  <a:lnTo>
                    <a:pt x="836" y="2945"/>
                  </a:lnTo>
                  <a:lnTo>
                    <a:pt x="849" y="2975"/>
                  </a:lnTo>
                  <a:lnTo>
                    <a:pt x="865" y="3002"/>
                  </a:lnTo>
                  <a:lnTo>
                    <a:pt x="886" y="3026"/>
                  </a:lnTo>
                  <a:lnTo>
                    <a:pt x="910" y="3046"/>
                  </a:lnTo>
                  <a:lnTo>
                    <a:pt x="937" y="3063"/>
                  </a:lnTo>
                  <a:lnTo>
                    <a:pt x="967" y="3075"/>
                  </a:lnTo>
                  <a:lnTo>
                    <a:pt x="999" y="3083"/>
                  </a:lnTo>
                  <a:lnTo>
                    <a:pt x="1032" y="3085"/>
                  </a:lnTo>
                  <a:lnTo>
                    <a:pt x="1065" y="3083"/>
                  </a:lnTo>
                  <a:lnTo>
                    <a:pt x="1097" y="3075"/>
                  </a:lnTo>
                  <a:lnTo>
                    <a:pt x="1127" y="3063"/>
                  </a:lnTo>
                  <a:lnTo>
                    <a:pt x="1154" y="3046"/>
                  </a:lnTo>
                  <a:lnTo>
                    <a:pt x="1178" y="3026"/>
                  </a:lnTo>
                  <a:lnTo>
                    <a:pt x="1199" y="3002"/>
                  </a:lnTo>
                  <a:lnTo>
                    <a:pt x="1215" y="2975"/>
                  </a:lnTo>
                  <a:lnTo>
                    <a:pt x="1228" y="2945"/>
                  </a:lnTo>
                  <a:lnTo>
                    <a:pt x="1236" y="2914"/>
                  </a:lnTo>
                  <a:lnTo>
                    <a:pt x="1238" y="2880"/>
                  </a:lnTo>
                  <a:lnTo>
                    <a:pt x="1236" y="2847"/>
                  </a:lnTo>
                  <a:lnTo>
                    <a:pt x="1228" y="2815"/>
                  </a:lnTo>
                  <a:lnTo>
                    <a:pt x="1215" y="2786"/>
                  </a:lnTo>
                  <a:lnTo>
                    <a:pt x="1199" y="2759"/>
                  </a:lnTo>
                  <a:lnTo>
                    <a:pt x="1178" y="2734"/>
                  </a:lnTo>
                  <a:lnTo>
                    <a:pt x="1154" y="2714"/>
                  </a:lnTo>
                  <a:lnTo>
                    <a:pt x="1127" y="2697"/>
                  </a:lnTo>
                  <a:lnTo>
                    <a:pt x="1097" y="2685"/>
                  </a:lnTo>
                  <a:lnTo>
                    <a:pt x="1065" y="2677"/>
                  </a:lnTo>
                  <a:lnTo>
                    <a:pt x="1032" y="2674"/>
                  </a:lnTo>
                  <a:close/>
                  <a:moveTo>
                    <a:pt x="206" y="411"/>
                  </a:moveTo>
                  <a:lnTo>
                    <a:pt x="206" y="2469"/>
                  </a:lnTo>
                  <a:lnTo>
                    <a:pt x="1858" y="2469"/>
                  </a:lnTo>
                  <a:lnTo>
                    <a:pt x="1858" y="411"/>
                  </a:lnTo>
                  <a:lnTo>
                    <a:pt x="206" y="411"/>
                  </a:lnTo>
                  <a:close/>
                  <a:moveTo>
                    <a:pt x="620" y="154"/>
                  </a:moveTo>
                  <a:lnTo>
                    <a:pt x="620" y="257"/>
                  </a:lnTo>
                  <a:lnTo>
                    <a:pt x="1444" y="257"/>
                  </a:lnTo>
                  <a:lnTo>
                    <a:pt x="1444" y="154"/>
                  </a:lnTo>
                  <a:lnTo>
                    <a:pt x="620" y="154"/>
                  </a:lnTo>
                  <a:close/>
                  <a:moveTo>
                    <a:pt x="310" y="0"/>
                  </a:moveTo>
                  <a:lnTo>
                    <a:pt x="1754" y="0"/>
                  </a:lnTo>
                  <a:lnTo>
                    <a:pt x="1797" y="3"/>
                  </a:lnTo>
                  <a:lnTo>
                    <a:pt x="1837" y="11"/>
                  </a:lnTo>
                  <a:lnTo>
                    <a:pt x="1874" y="23"/>
                  </a:lnTo>
                  <a:lnTo>
                    <a:pt x="1911" y="42"/>
                  </a:lnTo>
                  <a:lnTo>
                    <a:pt x="1944" y="64"/>
                  </a:lnTo>
                  <a:lnTo>
                    <a:pt x="1973" y="91"/>
                  </a:lnTo>
                  <a:lnTo>
                    <a:pt x="2000" y="119"/>
                  </a:lnTo>
                  <a:lnTo>
                    <a:pt x="2022" y="152"/>
                  </a:lnTo>
                  <a:lnTo>
                    <a:pt x="2040" y="189"/>
                  </a:lnTo>
                  <a:lnTo>
                    <a:pt x="2054" y="227"/>
                  </a:lnTo>
                  <a:lnTo>
                    <a:pt x="2061" y="266"/>
                  </a:lnTo>
                  <a:lnTo>
                    <a:pt x="2064" y="308"/>
                  </a:lnTo>
                  <a:lnTo>
                    <a:pt x="2064" y="2983"/>
                  </a:lnTo>
                  <a:lnTo>
                    <a:pt x="2061" y="3024"/>
                  </a:lnTo>
                  <a:lnTo>
                    <a:pt x="2054" y="3065"/>
                  </a:lnTo>
                  <a:lnTo>
                    <a:pt x="2040" y="3103"/>
                  </a:lnTo>
                  <a:lnTo>
                    <a:pt x="2022" y="3138"/>
                  </a:lnTo>
                  <a:lnTo>
                    <a:pt x="2000" y="3171"/>
                  </a:lnTo>
                  <a:lnTo>
                    <a:pt x="1973" y="3201"/>
                  </a:lnTo>
                  <a:lnTo>
                    <a:pt x="1944" y="3227"/>
                  </a:lnTo>
                  <a:lnTo>
                    <a:pt x="1911" y="3250"/>
                  </a:lnTo>
                  <a:lnTo>
                    <a:pt x="1874" y="3267"/>
                  </a:lnTo>
                  <a:lnTo>
                    <a:pt x="1837" y="3281"/>
                  </a:lnTo>
                  <a:lnTo>
                    <a:pt x="1797" y="3289"/>
                  </a:lnTo>
                  <a:lnTo>
                    <a:pt x="1754" y="3292"/>
                  </a:lnTo>
                  <a:lnTo>
                    <a:pt x="310" y="3292"/>
                  </a:lnTo>
                  <a:lnTo>
                    <a:pt x="267" y="3289"/>
                  </a:lnTo>
                  <a:lnTo>
                    <a:pt x="227" y="3281"/>
                  </a:lnTo>
                  <a:lnTo>
                    <a:pt x="190" y="3267"/>
                  </a:lnTo>
                  <a:lnTo>
                    <a:pt x="153" y="3250"/>
                  </a:lnTo>
                  <a:lnTo>
                    <a:pt x="120" y="3227"/>
                  </a:lnTo>
                  <a:lnTo>
                    <a:pt x="91" y="3201"/>
                  </a:lnTo>
                  <a:lnTo>
                    <a:pt x="64" y="3171"/>
                  </a:lnTo>
                  <a:lnTo>
                    <a:pt x="42" y="3138"/>
                  </a:lnTo>
                  <a:lnTo>
                    <a:pt x="24" y="3103"/>
                  </a:lnTo>
                  <a:lnTo>
                    <a:pt x="10" y="3065"/>
                  </a:lnTo>
                  <a:lnTo>
                    <a:pt x="3" y="3024"/>
                  </a:lnTo>
                  <a:lnTo>
                    <a:pt x="0" y="2983"/>
                  </a:lnTo>
                  <a:lnTo>
                    <a:pt x="0" y="308"/>
                  </a:lnTo>
                  <a:lnTo>
                    <a:pt x="3" y="266"/>
                  </a:lnTo>
                  <a:lnTo>
                    <a:pt x="10" y="227"/>
                  </a:lnTo>
                  <a:lnTo>
                    <a:pt x="24" y="189"/>
                  </a:lnTo>
                  <a:lnTo>
                    <a:pt x="42" y="152"/>
                  </a:lnTo>
                  <a:lnTo>
                    <a:pt x="64" y="119"/>
                  </a:lnTo>
                  <a:lnTo>
                    <a:pt x="91" y="91"/>
                  </a:lnTo>
                  <a:lnTo>
                    <a:pt x="120" y="64"/>
                  </a:lnTo>
                  <a:lnTo>
                    <a:pt x="153" y="42"/>
                  </a:lnTo>
                  <a:lnTo>
                    <a:pt x="190" y="23"/>
                  </a:lnTo>
                  <a:lnTo>
                    <a:pt x="227" y="11"/>
                  </a:lnTo>
                  <a:lnTo>
                    <a:pt x="267" y="3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850530" y="876321"/>
            <a:ext cx="2140773" cy="5351930"/>
            <a:chOff x="3850530" y="582706"/>
            <a:chExt cx="2140773" cy="5351930"/>
          </a:xfrm>
        </p:grpSpPr>
        <p:sp>
          <p:nvSpPr>
            <p:cNvPr id="17" name="矩形 16"/>
            <p:cNvSpPr/>
            <p:nvPr/>
          </p:nvSpPr>
          <p:spPr>
            <a:xfrm>
              <a:off x="3850530" y="582706"/>
              <a:ext cx="2140773" cy="535193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850531" y="3793864"/>
              <a:ext cx="2140772" cy="2140772"/>
            </a:xfrm>
            <a:prstGeom prst="rect">
              <a:avLst/>
            </a:prstGeom>
            <a:solidFill>
              <a:srgbClr val="729ACD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4580404" y="5754278"/>
              <a:ext cx="628852" cy="72906"/>
              <a:chOff x="1621366" y="4474633"/>
              <a:chExt cx="929695" cy="107784"/>
            </a:xfrm>
            <a:noFill/>
          </p:grpSpPr>
          <p:sp>
            <p:nvSpPr>
              <p:cNvPr id="22" name="椭圆 21"/>
              <p:cNvSpPr/>
              <p:nvPr/>
            </p:nvSpPr>
            <p:spPr>
              <a:xfrm>
                <a:off x="1621366" y="4474633"/>
                <a:ext cx="107784" cy="107784"/>
              </a:xfrm>
              <a:prstGeom prst="ellipse">
                <a:avLst/>
              </a:prstGeom>
              <a:no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1895336" y="4474633"/>
                <a:ext cx="107784" cy="107784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2169306" y="4474633"/>
                <a:ext cx="107784" cy="107784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2443277" y="4474633"/>
                <a:ext cx="107784" cy="107784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20" name="Freeform 16"/>
            <p:cNvSpPr>
              <a:spLocks noEditPoints="1"/>
            </p:cNvSpPr>
            <p:nvPr/>
          </p:nvSpPr>
          <p:spPr bwMode="auto">
            <a:xfrm>
              <a:off x="4401840" y="1889913"/>
              <a:ext cx="1056750" cy="960913"/>
            </a:xfrm>
            <a:custGeom>
              <a:avLst/>
              <a:gdLst>
                <a:gd name="T0" fmla="*/ 1631 w 3261"/>
                <a:gd name="T1" fmla="*/ 922 h 2969"/>
                <a:gd name="T2" fmla="*/ 1598 w 3261"/>
                <a:gd name="T3" fmla="*/ 924 h 2969"/>
                <a:gd name="T4" fmla="*/ 1566 w 3261"/>
                <a:gd name="T5" fmla="*/ 932 h 2969"/>
                <a:gd name="T6" fmla="*/ 1537 w 3261"/>
                <a:gd name="T7" fmla="*/ 944 h 2969"/>
                <a:gd name="T8" fmla="*/ 1510 w 3261"/>
                <a:gd name="T9" fmla="*/ 961 h 2969"/>
                <a:gd name="T10" fmla="*/ 1486 w 3261"/>
                <a:gd name="T11" fmla="*/ 982 h 2969"/>
                <a:gd name="T12" fmla="*/ 1466 w 3261"/>
                <a:gd name="T13" fmla="*/ 1006 h 2969"/>
                <a:gd name="T14" fmla="*/ 1449 w 3261"/>
                <a:gd name="T15" fmla="*/ 1033 h 2969"/>
                <a:gd name="T16" fmla="*/ 1437 w 3261"/>
                <a:gd name="T17" fmla="*/ 1062 h 2969"/>
                <a:gd name="T18" fmla="*/ 1429 w 3261"/>
                <a:gd name="T19" fmla="*/ 1094 h 2969"/>
                <a:gd name="T20" fmla="*/ 1426 w 3261"/>
                <a:gd name="T21" fmla="*/ 1127 h 2969"/>
                <a:gd name="T22" fmla="*/ 1429 w 3261"/>
                <a:gd name="T23" fmla="*/ 1160 h 2969"/>
                <a:gd name="T24" fmla="*/ 1437 w 3261"/>
                <a:gd name="T25" fmla="*/ 1191 h 2969"/>
                <a:gd name="T26" fmla="*/ 1449 w 3261"/>
                <a:gd name="T27" fmla="*/ 1221 h 2969"/>
                <a:gd name="T28" fmla="*/ 1466 w 3261"/>
                <a:gd name="T29" fmla="*/ 1248 h 2969"/>
                <a:gd name="T30" fmla="*/ 1486 w 3261"/>
                <a:gd name="T31" fmla="*/ 1272 h 2969"/>
                <a:gd name="T32" fmla="*/ 1510 w 3261"/>
                <a:gd name="T33" fmla="*/ 1292 h 2969"/>
                <a:gd name="T34" fmla="*/ 1537 w 3261"/>
                <a:gd name="T35" fmla="*/ 1308 h 2969"/>
                <a:gd name="T36" fmla="*/ 1566 w 3261"/>
                <a:gd name="T37" fmla="*/ 1322 h 2969"/>
                <a:gd name="T38" fmla="*/ 1598 w 3261"/>
                <a:gd name="T39" fmla="*/ 1329 h 2969"/>
                <a:gd name="T40" fmla="*/ 1631 w 3261"/>
                <a:gd name="T41" fmla="*/ 1332 h 2969"/>
                <a:gd name="T42" fmla="*/ 1664 w 3261"/>
                <a:gd name="T43" fmla="*/ 1329 h 2969"/>
                <a:gd name="T44" fmla="*/ 1695 w 3261"/>
                <a:gd name="T45" fmla="*/ 1322 h 2969"/>
                <a:gd name="T46" fmla="*/ 1724 w 3261"/>
                <a:gd name="T47" fmla="*/ 1308 h 2969"/>
                <a:gd name="T48" fmla="*/ 1751 w 3261"/>
                <a:gd name="T49" fmla="*/ 1292 h 2969"/>
                <a:gd name="T50" fmla="*/ 1774 w 3261"/>
                <a:gd name="T51" fmla="*/ 1272 h 2969"/>
                <a:gd name="T52" fmla="*/ 1796 w 3261"/>
                <a:gd name="T53" fmla="*/ 1248 h 2969"/>
                <a:gd name="T54" fmla="*/ 1812 w 3261"/>
                <a:gd name="T55" fmla="*/ 1221 h 2969"/>
                <a:gd name="T56" fmla="*/ 1824 w 3261"/>
                <a:gd name="T57" fmla="*/ 1191 h 2969"/>
                <a:gd name="T58" fmla="*/ 1832 w 3261"/>
                <a:gd name="T59" fmla="*/ 1160 h 2969"/>
                <a:gd name="T60" fmla="*/ 1835 w 3261"/>
                <a:gd name="T61" fmla="*/ 1127 h 2969"/>
                <a:gd name="T62" fmla="*/ 1832 w 3261"/>
                <a:gd name="T63" fmla="*/ 1094 h 2969"/>
                <a:gd name="T64" fmla="*/ 1824 w 3261"/>
                <a:gd name="T65" fmla="*/ 1062 h 2969"/>
                <a:gd name="T66" fmla="*/ 1812 w 3261"/>
                <a:gd name="T67" fmla="*/ 1033 h 2969"/>
                <a:gd name="T68" fmla="*/ 1796 w 3261"/>
                <a:gd name="T69" fmla="*/ 1006 h 2969"/>
                <a:gd name="T70" fmla="*/ 1774 w 3261"/>
                <a:gd name="T71" fmla="*/ 982 h 2969"/>
                <a:gd name="T72" fmla="*/ 1751 w 3261"/>
                <a:gd name="T73" fmla="*/ 961 h 2969"/>
                <a:gd name="T74" fmla="*/ 1724 w 3261"/>
                <a:gd name="T75" fmla="*/ 944 h 2969"/>
                <a:gd name="T76" fmla="*/ 1695 w 3261"/>
                <a:gd name="T77" fmla="*/ 932 h 2969"/>
                <a:gd name="T78" fmla="*/ 1664 w 3261"/>
                <a:gd name="T79" fmla="*/ 924 h 2969"/>
                <a:gd name="T80" fmla="*/ 1631 w 3261"/>
                <a:gd name="T81" fmla="*/ 922 h 2969"/>
                <a:gd name="T82" fmla="*/ 1631 w 3261"/>
                <a:gd name="T83" fmla="*/ 0 h 2969"/>
                <a:gd name="T84" fmla="*/ 3261 w 3261"/>
                <a:gd name="T85" fmla="*/ 1639 h 2969"/>
                <a:gd name="T86" fmla="*/ 2955 w 3261"/>
                <a:gd name="T87" fmla="*/ 1946 h 2969"/>
                <a:gd name="T88" fmla="*/ 2650 w 3261"/>
                <a:gd name="T89" fmla="*/ 1639 h 2969"/>
                <a:gd name="T90" fmla="*/ 2650 w 3261"/>
                <a:gd name="T91" fmla="*/ 2969 h 2969"/>
                <a:gd name="T92" fmla="*/ 1835 w 3261"/>
                <a:gd name="T93" fmla="*/ 2969 h 2969"/>
                <a:gd name="T94" fmla="*/ 1835 w 3261"/>
                <a:gd name="T95" fmla="*/ 2355 h 2969"/>
                <a:gd name="T96" fmla="*/ 1426 w 3261"/>
                <a:gd name="T97" fmla="*/ 2355 h 2969"/>
                <a:gd name="T98" fmla="*/ 1426 w 3261"/>
                <a:gd name="T99" fmla="*/ 2969 h 2969"/>
                <a:gd name="T100" fmla="*/ 611 w 3261"/>
                <a:gd name="T101" fmla="*/ 2969 h 2969"/>
                <a:gd name="T102" fmla="*/ 611 w 3261"/>
                <a:gd name="T103" fmla="*/ 1639 h 2969"/>
                <a:gd name="T104" fmla="*/ 306 w 3261"/>
                <a:gd name="T105" fmla="*/ 1946 h 2969"/>
                <a:gd name="T106" fmla="*/ 0 w 3261"/>
                <a:gd name="T107" fmla="*/ 1639 h 2969"/>
                <a:gd name="T108" fmla="*/ 1631 w 3261"/>
                <a:gd name="T109" fmla="*/ 0 h 2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61" h="2969">
                  <a:moveTo>
                    <a:pt x="1631" y="922"/>
                  </a:moveTo>
                  <a:lnTo>
                    <a:pt x="1598" y="924"/>
                  </a:lnTo>
                  <a:lnTo>
                    <a:pt x="1566" y="932"/>
                  </a:lnTo>
                  <a:lnTo>
                    <a:pt x="1537" y="944"/>
                  </a:lnTo>
                  <a:lnTo>
                    <a:pt x="1510" y="961"/>
                  </a:lnTo>
                  <a:lnTo>
                    <a:pt x="1486" y="982"/>
                  </a:lnTo>
                  <a:lnTo>
                    <a:pt x="1466" y="1006"/>
                  </a:lnTo>
                  <a:lnTo>
                    <a:pt x="1449" y="1033"/>
                  </a:lnTo>
                  <a:lnTo>
                    <a:pt x="1437" y="1062"/>
                  </a:lnTo>
                  <a:lnTo>
                    <a:pt x="1429" y="1094"/>
                  </a:lnTo>
                  <a:lnTo>
                    <a:pt x="1426" y="1127"/>
                  </a:lnTo>
                  <a:lnTo>
                    <a:pt x="1429" y="1160"/>
                  </a:lnTo>
                  <a:lnTo>
                    <a:pt x="1437" y="1191"/>
                  </a:lnTo>
                  <a:lnTo>
                    <a:pt x="1449" y="1221"/>
                  </a:lnTo>
                  <a:lnTo>
                    <a:pt x="1466" y="1248"/>
                  </a:lnTo>
                  <a:lnTo>
                    <a:pt x="1486" y="1272"/>
                  </a:lnTo>
                  <a:lnTo>
                    <a:pt x="1510" y="1292"/>
                  </a:lnTo>
                  <a:lnTo>
                    <a:pt x="1537" y="1308"/>
                  </a:lnTo>
                  <a:lnTo>
                    <a:pt x="1566" y="1322"/>
                  </a:lnTo>
                  <a:lnTo>
                    <a:pt x="1598" y="1329"/>
                  </a:lnTo>
                  <a:lnTo>
                    <a:pt x="1631" y="1332"/>
                  </a:lnTo>
                  <a:lnTo>
                    <a:pt x="1664" y="1329"/>
                  </a:lnTo>
                  <a:lnTo>
                    <a:pt x="1695" y="1322"/>
                  </a:lnTo>
                  <a:lnTo>
                    <a:pt x="1724" y="1308"/>
                  </a:lnTo>
                  <a:lnTo>
                    <a:pt x="1751" y="1292"/>
                  </a:lnTo>
                  <a:lnTo>
                    <a:pt x="1774" y="1272"/>
                  </a:lnTo>
                  <a:lnTo>
                    <a:pt x="1796" y="1248"/>
                  </a:lnTo>
                  <a:lnTo>
                    <a:pt x="1812" y="1221"/>
                  </a:lnTo>
                  <a:lnTo>
                    <a:pt x="1824" y="1191"/>
                  </a:lnTo>
                  <a:lnTo>
                    <a:pt x="1832" y="1160"/>
                  </a:lnTo>
                  <a:lnTo>
                    <a:pt x="1835" y="1127"/>
                  </a:lnTo>
                  <a:lnTo>
                    <a:pt x="1832" y="1094"/>
                  </a:lnTo>
                  <a:lnTo>
                    <a:pt x="1824" y="1062"/>
                  </a:lnTo>
                  <a:lnTo>
                    <a:pt x="1812" y="1033"/>
                  </a:lnTo>
                  <a:lnTo>
                    <a:pt x="1796" y="1006"/>
                  </a:lnTo>
                  <a:lnTo>
                    <a:pt x="1774" y="982"/>
                  </a:lnTo>
                  <a:lnTo>
                    <a:pt x="1751" y="961"/>
                  </a:lnTo>
                  <a:lnTo>
                    <a:pt x="1724" y="944"/>
                  </a:lnTo>
                  <a:lnTo>
                    <a:pt x="1695" y="932"/>
                  </a:lnTo>
                  <a:lnTo>
                    <a:pt x="1664" y="924"/>
                  </a:lnTo>
                  <a:lnTo>
                    <a:pt x="1631" y="922"/>
                  </a:lnTo>
                  <a:close/>
                  <a:moveTo>
                    <a:pt x="1631" y="0"/>
                  </a:moveTo>
                  <a:lnTo>
                    <a:pt x="3261" y="1639"/>
                  </a:lnTo>
                  <a:lnTo>
                    <a:pt x="2955" y="1946"/>
                  </a:lnTo>
                  <a:lnTo>
                    <a:pt x="2650" y="1639"/>
                  </a:lnTo>
                  <a:lnTo>
                    <a:pt x="2650" y="2969"/>
                  </a:lnTo>
                  <a:lnTo>
                    <a:pt x="1835" y="2969"/>
                  </a:lnTo>
                  <a:lnTo>
                    <a:pt x="1835" y="2355"/>
                  </a:lnTo>
                  <a:lnTo>
                    <a:pt x="1426" y="2355"/>
                  </a:lnTo>
                  <a:lnTo>
                    <a:pt x="1426" y="2969"/>
                  </a:lnTo>
                  <a:lnTo>
                    <a:pt x="611" y="2969"/>
                  </a:lnTo>
                  <a:lnTo>
                    <a:pt x="611" y="1639"/>
                  </a:lnTo>
                  <a:lnTo>
                    <a:pt x="306" y="1946"/>
                  </a:lnTo>
                  <a:lnTo>
                    <a:pt x="0" y="1639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TextBox 13"/>
            <p:cNvSpPr txBox="1"/>
            <p:nvPr/>
          </p:nvSpPr>
          <p:spPr>
            <a:xfrm>
              <a:off x="4008770" y="4155641"/>
              <a:ext cx="1933132" cy="1261884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b="1" dirty="0">
                  <a:solidFill>
                    <a:prstClr val="white"/>
                  </a:solidFill>
                  <a:cs typeface="+mn-ea"/>
                  <a:sym typeface="+mn-lt"/>
                </a:rPr>
                <a:t>点击输入标题</a:t>
              </a:r>
            </a:p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prstClr val="white"/>
                  </a:solidFill>
                  <a:cs typeface="+mn-ea"/>
                  <a:sym typeface="+mn-lt"/>
                </a:rPr>
                <a:t>单击此处可编辑内容，根据您的需要自由拉伸文本框大小</a:t>
              </a:r>
            </a:p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1400" dirty="0">
                  <a:solidFill>
                    <a:prstClr val="white"/>
                  </a:solidFill>
                  <a:cs typeface="+mn-ea"/>
                  <a:sym typeface="+mn-lt"/>
                </a:rPr>
                <a:t>……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374283" y="876321"/>
            <a:ext cx="2147295" cy="5351930"/>
            <a:chOff x="6374283" y="582706"/>
            <a:chExt cx="2147295" cy="5351930"/>
          </a:xfrm>
        </p:grpSpPr>
        <p:sp>
          <p:nvSpPr>
            <p:cNvPr id="27" name="矩形 26"/>
            <p:cNvSpPr/>
            <p:nvPr/>
          </p:nvSpPr>
          <p:spPr>
            <a:xfrm>
              <a:off x="6374283" y="582706"/>
              <a:ext cx="2140773" cy="535193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380806" y="3793864"/>
              <a:ext cx="2140772" cy="2140772"/>
            </a:xfrm>
            <a:prstGeom prst="rect">
              <a:avLst/>
            </a:prstGeom>
            <a:solidFill>
              <a:srgbClr val="729ACD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7078071" y="5754278"/>
              <a:ext cx="628852" cy="72906"/>
              <a:chOff x="1621366" y="4474633"/>
              <a:chExt cx="929695" cy="107784"/>
            </a:xfrm>
            <a:noFill/>
          </p:grpSpPr>
          <p:sp>
            <p:nvSpPr>
              <p:cNvPr id="32" name="椭圆 31"/>
              <p:cNvSpPr/>
              <p:nvPr/>
            </p:nvSpPr>
            <p:spPr>
              <a:xfrm>
                <a:off x="1621366" y="4474633"/>
                <a:ext cx="107784" cy="107784"/>
              </a:xfrm>
              <a:prstGeom prst="ellipse">
                <a:avLst/>
              </a:prstGeom>
              <a:no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1895336" y="4474633"/>
                <a:ext cx="107784" cy="107784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2169306" y="4474633"/>
                <a:ext cx="107784" cy="107784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5" name="椭圆 34"/>
              <p:cNvSpPr/>
              <p:nvPr/>
            </p:nvSpPr>
            <p:spPr>
              <a:xfrm>
                <a:off x="2443277" y="4474633"/>
                <a:ext cx="107784" cy="107784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0" name="Freeform 200"/>
            <p:cNvSpPr>
              <a:spLocks noEditPoints="1"/>
            </p:cNvSpPr>
            <p:nvPr/>
          </p:nvSpPr>
          <p:spPr bwMode="auto">
            <a:xfrm>
              <a:off x="7072944" y="1874202"/>
              <a:ext cx="924892" cy="992334"/>
            </a:xfrm>
            <a:custGeom>
              <a:avLst/>
              <a:gdLst>
                <a:gd name="T0" fmla="*/ 1024 w 3072"/>
                <a:gd name="T1" fmla="*/ 2674 h 3292"/>
                <a:gd name="T2" fmla="*/ 3072 w 3072"/>
                <a:gd name="T3" fmla="*/ 2674 h 3292"/>
                <a:gd name="T4" fmla="*/ 3072 w 3072"/>
                <a:gd name="T5" fmla="*/ 3085 h 3292"/>
                <a:gd name="T6" fmla="*/ 1024 w 3072"/>
                <a:gd name="T7" fmla="*/ 3085 h 3292"/>
                <a:gd name="T8" fmla="*/ 1024 w 3072"/>
                <a:gd name="T9" fmla="*/ 2674 h 3292"/>
                <a:gd name="T10" fmla="*/ 0 w 3072"/>
                <a:gd name="T11" fmla="*/ 2262 h 3292"/>
                <a:gd name="T12" fmla="*/ 615 w 3072"/>
                <a:gd name="T13" fmla="*/ 2262 h 3292"/>
                <a:gd name="T14" fmla="*/ 615 w 3072"/>
                <a:gd name="T15" fmla="*/ 3292 h 3292"/>
                <a:gd name="T16" fmla="*/ 0 w 3072"/>
                <a:gd name="T17" fmla="*/ 3292 h 3292"/>
                <a:gd name="T18" fmla="*/ 0 w 3072"/>
                <a:gd name="T19" fmla="*/ 3085 h 3292"/>
                <a:gd name="T20" fmla="*/ 409 w 3072"/>
                <a:gd name="T21" fmla="*/ 3085 h 3292"/>
                <a:gd name="T22" fmla="*/ 409 w 3072"/>
                <a:gd name="T23" fmla="*/ 2880 h 3292"/>
                <a:gd name="T24" fmla="*/ 0 w 3072"/>
                <a:gd name="T25" fmla="*/ 2880 h 3292"/>
                <a:gd name="T26" fmla="*/ 0 w 3072"/>
                <a:gd name="T27" fmla="*/ 2674 h 3292"/>
                <a:gd name="T28" fmla="*/ 409 w 3072"/>
                <a:gd name="T29" fmla="*/ 2674 h 3292"/>
                <a:gd name="T30" fmla="*/ 409 w 3072"/>
                <a:gd name="T31" fmla="*/ 2469 h 3292"/>
                <a:gd name="T32" fmla="*/ 0 w 3072"/>
                <a:gd name="T33" fmla="*/ 2469 h 3292"/>
                <a:gd name="T34" fmla="*/ 0 w 3072"/>
                <a:gd name="T35" fmla="*/ 2262 h 3292"/>
                <a:gd name="T36" fmla="*/ 1024 w 3072"/>
                <a:gd name="T37" fmla="*/ 1439 h 3292"/>
                <a:gd name="T38" fmla="*/ 3072 w 3072"/>
                <a:gd name="T39" fmla="*/ 1439 h 3292"/>
                <a:gd name="T40" fmla="*/ 3072 w 3072"/>
                <a:gd name="T41" fmla="*/ 1851 h 3292"/>
                <a:gd name="T42" fmla="*/ 1024 w 3072"/>
                <a:gd name="T43" fmla="*/ 1851 h 3292"/>
                <a:gd name="T44" fmla="*/ 1024 w 3072"/>
                <a:gd name="T45" fmla="*/ 1439 h 3292"/>
                <a:gd name="T46" fmla="*/ 0 w 3072"/>
                <a:gd name="T47" fmla="*/ 1028 h 3292"/>
                <a:gd name="T48" fmla="*/ 615 w 3072"/>
                <a:gd name="T49" fmla="*/ 1028 h 3292"/>
                <a:gd name="T50" fmla="*/ 615 w 3072"/>
                <a:gd name="T51" fmla="*/ 1498 h 3292"/>
                <a:gd name="T52" fmla="*/ 205 w 3072"/>
                <a:gd name="T53" fmla="*/ 1690 h 3292"/>
                <a:gd name="T54" fmla="*/ 205 w 3072"/>
                <a:gd name="T55" fmla="*/ 1851 h 3292"/>
                <a:gd name="T56" fmla="*/ 615 w 3072"/>
                <a:gd name="T57" fmla="*/ 1851 h 3292"/>
                <a:gd name="T58" fmla="*/ 615 w 3072"/>
                <a:gd name="T59" fmla="*/ 2057 h 3292"/>
                <a:gd name="T60" fmla="*/ 0 w 3072"/>
                <a:gd name="T61" fmla="*/ 2057 h 3292"/>
                <a:gd name="T62" fmla="*/ 0 w 3072"/>
                <a:gd name="T63" fmla="*/ 1588 h 3292"/>
                <a:gd name="T64" fmla="*/ 409 w 3072"/>
                <a:gd name="T65" fmla="*/ 1395 h 3292"/>
                <a:gd name="T66" fmla="*/ 409 w 3072"/>
                <a:gd name="T67" fmla="*/ 1234 h 3292"/>
                <a:gd name="T68" fmla="*/ 0 w 3072"/>
                <a:gd name="T69" fmla="*/ 1234 h 3292"/>
                <a:gd name="T70" fmla="*/ 0 w 3072"/>
                <a:gd name="T71" fmla="*/ 1028 h 3292"/>
                <a:gd name="T72" fmla="*/ 1024 w 3072"/>
                <a:gd name="T73" fmla="*/ 205 h 3292"/>
                <a:gd name="T74" fmla="*/ 3072 w 3072"/>
                <a:gd name="T75" fmla="*/ 205 h 3292"/>
                <a:gd name="T76" fmla="*/ 3072 w 3072"/>
                <a:gd name="T77" fmla="*/ 617 h 3292"/>
                <a:gd name="T78" fmla="*/ 1024 w 3072"/>
                <a:gd name="T79" fmla="*/ 617 h 3292"/>
                <a:gd name="T80" fmla="*/ 1024 w 3072"/>
                <a:gd name="T81" fmla="*/ 205 h 3292"/>
                <a:gd name="T82" fmla="*/ 0 w 3072"/>
                <a:gd name="T83" fmla="*/ 0 h 3292"/>
                <a:gd name="T84" fmla="*/ 409 w 3072"/>
                <a:gd name="T85" fmla="*/ 0 h 3292"/>
                <a:gd name="T86" fmla="*/ 409 w 3072"/>
                <a:gd name="T87" fmla="*/ 823 h 3292"/>
                <a:gd name="T88" fmla="*/ 205 w 3072"/>
                <a:gd name="T89" fmla="*/ 823 h 3292"/>
                <a:gd name="T90" fmla="*/ 205 w 3072"/>
                <a:gd name="T91" fmla="*/ 205 h 3292"/>
                <a:gd name="T92" fmla="*/ 0 w 3072"/>
                <a:gd name="T93" fmla="*/ 205 h 3292"/>
                <a:gd name="T94" fmla="*/ 0 w 3072"/>
                <a:gd name="T95" fmla="*/ 0 h 3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72" h="3292">
                  <a:moveTo>
                    <a:pt x="1024" y="2674"/>
                  </a:moveTo>
                  <a:lnTo>
                    <a:pt x="3072" y="2674"/>
                  </a:lnTo>
                  <a:lnTo>
                    <a:pt x="3072" y="3085"/>
                  </a:lnTo>
                  <a:lnTo>
                    <a:pt x="1024" y="3085"/>
                  </a:lnTo>
                  <a:lnTo>
                    <a:pt x="1024" y="2674"/>
                  </a:lnTo>
                  <a:close/>
                  <a:moveTo>
                    <a:pt x="0" y="2262"/>
                  </a:moveTo>
                  <a:lnTo>
                    <a:pt x="615" y="2262"/>
                  </a:lnTo>
                  <a:lnTo>
                    <a:pt x="615" y="3292"/>
                  </a:lnTo>
                  <a:lnTo>
                    <a:pt x="0" y="3292"/>
                  </a:lnTo>
                  <a:lnTo>
                    <a:pt x="0" y="3085"/>
                  </a:lnTo>
                  <a:lnTo>
                    <a:pt x="409" y="3085"/>
                  </a:lnTo>
                  <a:lnTo>
                    <a:pt x="409" y="2880"/>
                  </a:lnTo>
                  <a:lnTo>
                    <a:pt x="0" y="2880"/>
                  </a:lnTo>
                  <a:lnTo>
                    <a:pt x="0" y="2674"/>
                  </a:lnTo>
                  <a:lnTo>
                    <a:pt x="409" y="2674"/>
                  </a:lnTo>
                  <a:lnTo>
                    <a:pt x="409" y="2469"/>
                  </a:lnTo>
                  <a:lnTo>
                    <a:pt x="0" y="2469"/>
                  </a:lnTo>
                  <a:lnTo>
                    <a:pt x="0" y="2262"/>
                  </a:lnTo>
                  <a:close/>
                  <a:moveTo>
                    <a:pt x="1024" y="1439"/>
                  </a:moveTo>
                  <a:lnTo>
                    <a:pt x="3072" y="1439"/>
                  </a:lnTo>
                  <a:lnTo>
                    <a:pt x="3072" y="1851"/>
                  </a:lnTo>
                  <a:lnTo>
                    <a:pt x="1024" y="1851"/>
                  </a:lnTo>
                  <a:lnTo>
                    <a:pt x="1024" y="1439"/>
                  </a:lnTo>
                  <a:close/>
                  <a:moveTo>
                    <a:pt x="0" y="1028"/>
                  </a:moveTo>
                  <a:lnTo>
                    <a:pt x="615" y="1028"/>
                  </a:lnTo>
                  <a:lnTo>
                    <a:pt x="615" y="1498"/>
                  </a:lnTo>
                  <a:lnTo>
                    <a:pt x="205" y="1690"/>
                  </a:lnTo>
                  <a:lnTo>
                    <a:pt x="205" y="1851"/>
                  </a:lnTo>
                  <a:lnTo>
                    <a:pt x="615" y="1851"/>
                  </a:lnTo>
                  <a:lnTo>
                    <a:pt x="615" y="2057"/>
                  </a:lnTo>
                  <a:lnTo>
                    <a:pt x="0" y="2057"/>
                  </a:lnTo>
                  <a:lnTo>
                    <a:pt x="0" y="1588"/>
                  </a:lnTo>
                  <a:lnTo>
                    <a:pt x="409" y="1395"/>
                  </a:lnTo>
                  <a:lnTo>
                    <a:pt x="409" y="1234"/>
                  </a:lnTo>
                  <a:lnTo>
                    <a:pt x="0" y="1234"/>
                  </a:lnTo>
                  <a:lnTo>
                    <a:pt x="0" y="1028"/>
                  </a:lnTo>
                  <a:close/>
                  <a:moveTo>
                    <a:pt x="1024" y="205"/>
                  </a:moveTo>
                  <a:lnTo>
                    <a:pt x="3072" y="205"/>
                  </a:lnTo>
                  <a:lnTo>
                    <a:pt x="3072" y="617"/>
                  </a:lnTo>
                  <a:lnTo>
                    <a:pt x="1024" y="617"/>
                  </a:lnTo>
                  <a:lnTo>
                    <a:pt x="1024" y="205"/>
                  </a:lnTo>
                  <a:close/>
                  <a:moveTo>
                    <a:pt x="0" y="0"/>
                  </a:moveTo>
                  <a:lnTo>
                    <a:pt x="409" y="0"/>
                  </a:lnTo>
                  <a:lnTo>
                    <a:pt x="409" y="823"/>
                  </a:lnTo>
                  <a:lnTo>
                    <a:pt x="205" y="823"/>
                  </a:lnTo>
                  <a:lnTo>
                    <a:pt x="205" y="205"/>
                  </a:lnTo>
                  <a:lnTo>
                    <a:pt x="0" y="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TextBox 13"/>
            <p:cNvSpPr txBox="1"/>
            <p:nvPr/>
          </p:nvSpPr>
          <p:spPr>
            <a:xfrm>
              <a:off x="6494286" y="4155641"/>
              <a:ext cx="1933132" cy="1261884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b="1" dirty="0">
                  <a:solidFill>
                    <a:prstClr val="white"/>
                  </a:solidFill>
                  <a:cs typeface="+mn-ea"/>
                  <a:sym typeface="+mn-lt"/>
                </a:rPr>
                <a:t>点击输入标题</a:t>
              </a:r>
            </a:p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prstClr val="white"/>
                  </a:solidFill>
                  <a:cs typeface="+mn-ea"/>
                  <a:sym typeface="+mn-lt"/>
                </a:rPr>
                <a:t>单击此处可编辑内容，根据您的需要自由拉伸文本框大小</a:t>
              </a:r>
            </a:p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1400" dirty="0">
                  <a:solidFill>
                    <a:prstClr val="white"/>
                  </a:solidFill>
                  <a:cs typeface="+mn-ea"/>
                  <a:sym typeface="+mn-lt"/>
                </a:rPr>
                <a:t>……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8891515" y="876321"/>
            <a:ext cx="2147294" cy="5351930"/>
            <a:chOff x="8891515" y="582706"/>
            <a:chExt cx="2147294" cy="5351930"/>
          </a:xfrm>
        </p:grpSpPr>
        <p:sp>
          <p:nvSpPr>
            <p:cNvPr id="37" name="矩形 36"/>
            <p:cNvSpPr/>
            <p:nvPr/>
          </p:nvSpPr>
          <p:spPr>
            <a:xfrm>
              <a:off x="8898036" y="582706"/>
              <a:ext cx="2140773" cy="535193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8891515" y="3793864"/>
              <a:ext cx="2140772" cy="2140772"/>
            </a:xfrm>
            <a:prstGeom prst="rect">
              <a:avLst/>
            </a:prstGeom>
            <a:solidFill>
              <a:srgbClr val="729ACD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9575737" y="5754278"/>
              <a:ext cx="628852" cy="72906"/>
              <a:chOff x="1621366" y="4474633"/>
              <a:chExt cx="929695" cy="107784"/>
            </a:xfrm>
            <a:noFill/>
          </p:grpSpPr>
          <p:sp>
            <p:nvSpPr>
              <p:cNvPr id="42" name="椭圆 41"/>
              <p:cNvSpPr/>
              <p:nvPr/>
            </p:nvSpPr>
            <p:spPr>
              <a:xfrm>
                <a:off x="1621366" y="4474633"/>
                <a:ext cx="107784" cy="107784"/>
              </a:xfrm>
              <a:prstGeom prst="ellipse">
                <a:avLst/>
              </a:prstGeom>
              <a:no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1895336" y="4474633"/>
                <a:ext cx="107784" cy="107784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2169306" y="4474633"/>
                <a:ext cx="107784" cy="107784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2443277" y="4474633"/>
                <a:ext cx="107784" cy="107784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0" name="Freeform 1784"/>
            <p:cNvSpPr>
              <a:spLocks noEditPoints="1"/>
            </p:cNvSpPr>
            <p:nvPr/>
          </p:nvSpPr>
          <p:spPr bwMode="auto">
            <a:xfrm>
              <a:off x="9612190" y="1850365"/>
              <a:ext cx="838065" cy="1040008"/>
            </a:xfrm>
            <a:custGeom>
              <a:avLst/>
              <a:gdLst>
                <a:gd name="T0" fmla="*/ 1318 w 2654"/>
                <a:gd name="T1" fmla="*/ 2273 h 3292"/>
                <a:gd name="T2" fmla="*/ 1338 w 2654"/>
                <a:gd name="T3" fmla="*/ 2341 h 3292"/>
                <a:gd name="T4" fmla="*/ 1326 w 2654"/>
                <a:gd name="T5" fmla="*/ 3196 h 3292"/>
                <a:gd name="T6" fmla="*/ 1285 w 2654"/>
                <a:gd name="T7" fmla="*/ 3278 h 3292"/>
                <a:gd name="T8" fmla="*/ 1176 w 2654"/>
                <a:gd name="T9" fmla="*/ 3289 h 3292"/>
                <a:gd name="T10" fmla="*/ 574 w 2654"/>
                <a:gd name="T11" fmla="*/ 3092 h 3292"/>
                <a:gd name="T12" fmla="*/ 525 w 2654"/>
                <a:gd name="T13" fmla="*/ 2982 h 3292"/>
                <a:gd name="T14" fmla="*/ 565 w 2654"/>
                <a:gd name="T15" fmla="*/ 2885 h 3292"/>
                <a:gd name="T16" fmla="*/ 1128 w 2654"/>
                <a:gd name="T17" fmla="*/ 2261 h 3292"/>
                <a:gd name="T18" fmla="*/ 1214 w 2654"/>
                <a:gd name="T19" fmla="*/ 2221 h 3292"/>
                <a:gd name="T20" fmla="*/ 1764 w 2654"/>
                <a:gd name="T21" fmla="*/ 2069 h 3292"/>
                <a:gd name="T22" fmla="*/ 2585 w 2654"/>
                <a:gd name="T23" fmla="*/ 2334 h 3292"/>
                <a:gd name="T24" fmla="*/ 2652 w 2654"/>
                <a:gd name="T25" fmla="*/ 2398 h 3292"/>
                <a:gd name="T26" fmla="*/ 2633 w 2654"/>
                <a:gd name="T27" fmla="*/ 2498 h 3292"/>
                <a:gd name="T28" fmla="*/ 2289 w 2654"/>
                <a:gd name="T29" fmla="*/ 3002 h 3292"/>
                <a:gd name="T30" fmla="*/ 2211 w 2654"/>
                <a:gd name="T31" fmla="*/ 3043 h 3292"/>
                <a:gd name="T32" fmla="*/ 2108 w 2654"/>
                <a:gd name="T33" fmla="*/ 3021 h 3292"/>
                <a:gd name="T34" fmla="*/ 2047 w 2654"/>
                <a:gd name="T35" fmla="*/ 2959 h 3292"/>
                <a:gd name="T36" fmla="*/ 1617 w 2654"/>
                <a:gd name="T37" fmla="*/ 2225 h 3292"/>
                <a:gd name="T38" fmla="*/ 1624 w 2654"/>
                <a:gd name="T39" fmla="*/ 2117 h 3292"/>
                <a:gd name="T40" fmla="*/ 1711 w 2654"/>
                <a:gd name="T41" fmla="*/ 2066 h 3292"/>
                <a:gd name="T42" fmla="*/ 242 w 2654"/>
                <a:gd name="T43" fmla="*/ 1427 h 3292"/>
                <a:gd name="T44" fmla="*/ 971 w 2654"/>
                <a:gd name="T45" fmla="*/ 1791 h 3292"/>
                <a:gd name="T46" fmla="*/ 1041 w 2654"/>
                <a:gd name="T47" fmla="*/ 1848 h 3292"/>
                <a:gd name="T48" fmla="*/ 1065 w 2654"/>
                <a:gd name="T49" fmla="*/ 1979 h 3292"/>
                <a:gd name="T50" fmla="*/ 1010 w 2654"/>
                <a:gd name="T51" fmla="*/ 2049 h 3292"/>
                <a:gd name="T52" fmla="*/ 162 w 2654"/>
                <a:gd name="T53" fmla="*/ 2247 h 3292"/>
                <a:gd name="T54" fmla="*/ 75 w 2654"/>
                <a:gd name="T55" fmla="*/ 2258 h 3292"/>
                <a:gd name="T56" fmla="*/ 7 w 2654"/>
                <a:gd name="T57" fmla="*/ 2190 h 3292"/>
                <a:gd name="T58" fmla="*/ 1 w 2654"/>
                <a:gd name="T59" fmla="*/ 2097 h 3292"/>
                <a:gd name="T60" fmla="*/ 71 w 2654"/>
                <a:gd name="T61" fmla="*/ 1470 h 3292"/>
                <a:gd name="T62" fmla="*/ 172 w 2654"/>
                <a:gd name="T63" fmla="*/ 1414 h 3292"/>
                <a:gd name="T64" fmla="*/ 2243 w 2654"/>
                <a:gd name="T65" fmla="*/ 883 h 3292"/>
                <a:gd name="T66" fmla="*/ 2632 w 2654"/>
                <a:gd name="T67" fmla="*/ 1349 h 3292"/>
                <a:gd name="T68" fmla="*/ 2649 w 2654"/>
                <a:gd name="T69" fmla="*/ 1448 h 3292"/>
                <a:gd name="T70" fmla="*/ 2587 w 2654"/>
                <a:gd name="T71" fmla="*/ 1534 h 3292"/>
                <a:gd name="T72" fmla="*/ 2525 w 2654"/>
                <a:gd name="T73" fmla="*/ 1568 h 3292"/>
                <a:gd name="T74" fmla="*/ 1696 w 2654"/>
                <a:gd name="T75" fmla="*/ 1799 h 3292"/>
                <a:gd name="T76" fmla="*/ 1597 w 2654"/>
                <a:gd name="T77" fmla="*/ 1748 h 3292"/>
                <a:gd name="T78" fmla="*/ 1591 w 2654"/>
                <a:gd name="T79" fmla="*/ 1638 h 3292"/>
                <a:gd name="T80" fmla="*/ 2044 w 2654"/>
                <a:gd name="T81" fmla="*/ 913 h 3292"/>
                <a:gd name="T82" fmla="*/ 2117 w 2654"/>
                <a:gd name="T83" fmla="*/ 845 h 3292"/>
                <a:gd name="T84" fmla="*/ 1209 w 2654"/>
                <a:gd name="T85" fmla="*/ 11 h 3292"/>
                <a:gd name="T86" fmla="*/ 1304 w 2654"/>
                <a:gd name="T87" fmla="*/ 104 h 3292"/>
                <a:gd name="T88" fmla="*/ 1330 w 2654"/>
                <a:gd name="T89" fmla="*/ 206 h 3292"/>
                <a:gd name="T90" fmla="*/ 1329 w 2654"/>
                <a:gd name="T91" fmla="*/ 1357 h 3292"/>
                <a:gd name="T92" fmla="*/ 1269 w 2654"/>
                <a:gd name="T93" fmla="*/ 1458 h 3292"/>
                <a:gd name="T94" fmla="*/ 1141 w 2654"/>
                <a:gd name="T95" fmla="*/ 1470 h 3292"/>
                <a:gd name="T96" fmla="*/ 1079 w 2654"/>
                <a:gd name="T97" fmla="*/ 1430 h 3292"/>
                <a:gd name="T98" fmla="*/ 380 w 2654"/>
                <a:gd name="T99" fmla="*/ 471 h 3292"/>
                <a:gd name="T100" fmla="*/ 348 w 2654"/>
                <a:gd name="T101" fmla="*/ 363 h 3292"/>
                <a:gd name="T102" fmla="*/ 421 w 2654"/>
                <a:gd name="T103" fmla="*/ 269 h 3292"/>
                <a:gd name="T104" fmla="*/ 1110 w 2654"/>
                <a:gd name="T105" fmla="*/ 9 h 3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4" h="3292">
                  <a:moveTo>
                    <a:pt x="1233" y="2220"/>
                  </a:moveTo>
                  <a:lnTo>
                    <a:pt x="1253" y="2222"/>
                  </a:lnTo>
                  <a:lnTo>
                    <a:pt x="1273" y="2229"/>
                  </a:lnTo>
                  <a:lnTo>
                    <a:pt x="1291" y="2242"/>
                  </a:lnTo>
                  <a:lnTo>
                    <a:pt x="1306" y="2256"/>
                  </a:lnTo>
                  <a:lnTo>
                    <a:pt x="1318" y="2273"/>
                  </a:lnTo>
                  <a:lnTo>
                    <a:pt x="1326" y="2289"/>
                  </a:lnTo>
                  <a:lnTo>
                    <a:pt x="1332" y="2305"/>
                  </a:lnTo>
                  <a:lnTo>
                    <a:pt x="1335" y="2319"/>
                  </a:lnTo>
                  <a:lnTo>
                    <a:pt x="1337" y="2331"/>
                  </a:lnTo>
                  <a:lnTo>
                    <a:pt x="1338" y="2338"/>
                  </a:lnTo>
                  <a:lnTo>
                    <a:pt x="1338" y="2341"/>
                  </a:lnTo>
                  <a:lnTo>
                    <a:pt x="1326" y="3153"/>
                  </a:lnTo>
                  <a:lnTo>
                    <a:pt x="1326" y="3155"/>
                  </a:lnTo>
                  <a:lnTo>
                    <a:pt x="1327" y="3161"/>
                  </a:lnTo>
                  <a:lnTo>
                    <a:pt x="1327" y="3170"/>
                  </a:lnTo>
                  <a:lnTo>
                    <a:pt x="1327" y="3183"/>
                  </a:lnTo>
                  <a:lnTo>
                    <a:pt x="1326" y="3196"/>
                  </a:lnTo>
                  <a:lnTo>
                    <a:pt x="1324" y="3211"/>
                  </a:lnTo>
                  <a:lnTo>
                    <a:pt x="1321" y="3227"/>
                  </a:lnTo>
                  <a:lnTo>
                    <a:pt x="1315" y="3241"/>
                  </a:lnTo>
                  <a:lnTo>
                    <a:pt x="1307" y="3256"/>
                  </a:lnTo>
                  <a:lnTo>
                    <a:pt x="1297" y="3268"/>
                  </a:lnTo>
                  <a:lnTo>
                    <a:pt x="1285" y="3278"/>
                  </a:lnTo>
                  <a:lnTo>
                    <a:pt x="1268" y="3285"/>
                  </a:lnTo>
                  <a:lnTo>
                    <a:pt x="1249" y="3289"/>
                  </a:lnTo>
                  <a:lnTo>
                    <a:pt x="1229" y="3291"/>
                  </a:lnTo>
                  <a:lnTo>
                    <a:pt x="1210" y="3292"/>
                  </a:lnTo>
                  <a:lnTo>
                    <a:pt x="1191" y="3291"/>
                  </a:lnTo>
                  <a:lnTo>
                    <a:pt x="1176" y="3289"/>
                  </a:lnTo>
                  <a:lnTo>
                    <a:pt x="1164" y="3288"/>
                  </a:lnTo>
                  <a:lnTo>
                    <a:pt x="1155" y="3286"/>
                  </a:lnTo>
                  <a:lnTo>
                    <a:pt x="1152" y="3286"/>
                  </a:lnTo>
                  <a:lnTo>
                    <a:pt x="607" y="3113"/>
                  </a:lnTo>
                  <a:lnTo>
                    <a:pt x="590" y="3103"/>
                  </a:lnTo>
                  <a:lnTo>
                    <a:pt x="574" y="3092"/>
                  </a:lnTo>
                  <a:lnTo>
                    <a:pt x="559" y="3077"/>
                  </a:lnTo>
                  <a:lnTo>
                    <a:pt x="547" y="3061"/>
                  </a:lnTo>
                  <a:lnTo>
                    <a:pt x="536" y="3040"/>
                  </a:lnTo>
                  <a:lnTo>
                    <a:pt x="526" y="3015"/>
                  </a:lnTo>
                  <a:lnTo>
                    <a:pt x="524" y="3000"/>
                  </a:lnTo>
                  <a:lnTo>
                    <a:pt x="525" y="2982"/>
                  </a:lnTo>
                  <a:lnTo>
                    <a:pt x="528" y="2965"/>
                  </a:lnTo>
                  <a:lnTo>
                    <a:pt x="534" y="2946"/>
                  </a:lnTo>
                  <a:lnTo>
                    <a:pt x="542" y="2928"/>
                  </a:lnTo>
                  <a:lnTo>
                    <a:pt x="550" y="2912"/>
                  </a:lnTo>
                  <a:lnTo>
                    <a:pt x="558" y="2897"/>
                  </a:lnTo>
                  <a:lnTo>
                    <a:pt x="565" y="2885"/>
                  </a:lnTo>
                  <a:lnTo>
                    <a:pt x="571" y="2876"/>
                  </a:lnTo>
                  <a:lnTo>
                    <a:pt x="576" y="2870"/>
                  </a:lnTo>
                  <a:lnTo>
                    <a:pt x="578" y="2868"/>
                  </a:lnTo>
                  <a:lnTo>
                    <a:pt x="1119" y="2268"/>
                  </a:lnTo>
                  <a:lnTo>
                    <a:pt x="1121" y="2265"/>
                  </a:lnTo>
                  <a:lnTo>
                    <a:pt x="1128" y="2261"/>
                  </a:lnTo>
                  <a:lnTo>
                    <a:pt x="1136" y="2255"/>
                  </a:lnTo>
                  <a:lnTo>
                    <a:pt x="1148" y="2247"/>
                  </a:lnTo>
                  <a:lnTo>
                    <a:pt x="1162" y="2239"/>
                  </a:lnTo>
                  <a:lnTo>
                    <a:pt x="1178" y="2231"/>
                  </a:lnTo>
                  <a:lnTo>
                    <a:pt x="1195" y="2225"/>
                  </a:lnTo>
                  <a:lnTo>
                    <a:pt x="1214" y="2221"/>
                  </a:lnTo>
                  <a:lnTo>
                    <a:pt x="1233" y="2220"/>
                  </a:lnTo>
                  <a:close/>
                  <a:moveTo>
                    <a:pt x="1728" y="2065"/>
                  </a:moveTo>
                  <a:lnTo>
                    <a:pt x="1742" y="2066"/>
                  </a:lnTo>
                  <a:lnTo>
                    <a:pt x="1754" y="2067"/>
                  </a:lnTo>
                  <a:lnTo>
                    <a:pt x="1762" y="2068"/>
                  </a:lnTo>
                  <a:lnTo>
                    <a:pt x="1764" y="2069"/>
                  </a:lnTo>
                  <a:lnTo>
                    <a:pt x="2543" y="2320"/>
                  </a:lnTo>
                  <a:lnTo>
                    <a:pt x="2546" y="2321"/>
                  </a:lnTo>
                  <a:lnTo>
                    <a:pt x="2551" y="2322"/>
                  </a:lnTo>
                  <a:lnTo>
                    <a:pt x="2561" y="2325"/>
                  </a:lnTo>
                  <a:lnTo>
                    <a:pt x="2573" y="2328"/>
                  </a:lnTo>
                  <a:lnTo>
                    <a:pt x="2585" y="2334"/>
                  </a:lnTo>
                  <a:lnTo>
                    <a:pt x="2600" y="2340"/>
                  </a:lnTo>
                  <a:lnTo>
                    <a:pt x="2613" y="2348"/>
                  </a:lnTo>
                  <a:lnTo>
                    <a:pt x="2625" y="2357"/>
                  </a:lnTo>
                  <a:lnTo>
                    <a:pt x="2638" y="2369"/>
                  </a:lnTo>
                  <a:lnTo>
                    <a:pt x="2646" y="2382"/>
                  </a:lnTo>
                  <a:lnTo>
                    <a:pt x="2652" y="2398"/>
                  </a:lnTo>
                  <a:lnTo>
                    <a:pt x="2654" y="2415"/>
                  </a:lnTo>
                  <a:lnTo>
                    <a:pt x="2652" y="2433"/>
                  </a:lnTo>
                  <a:lnTo>
                    <a:pt x="2649" y="2450"/>
                  </a:lnTo>
                  <a:lnTo>
                    <a:pt x="2645" y="2468"/>
                  </a:lnTo>
                  <a:lnTo>
                    <a:pt x="2640" y="2483"/>
                  </a:lnTo>
                  <a:lnTo>
                    <a:pt x="2633" y="2498"/>
                  </a:lnTo>
                  <a:lnTo>
                    <a:pt x="2628" y="2510"/>
                  </a:lnTo>
                  <a:lnTo>
                    <a:pt x="2624" y="2519"/>
                  </a:lnTo>
                  <a:lnTo>
                    <a:pt x="2621" y="2525"/>
                  </a:lnTo>
                  <a:lnTo>
                    <a:pt x="2620" y="2527"/>
                  </a:lnTo>
                  <a:lnTo>
                    <a:pt x="2291" y="3000"/>
                  </a:lnTo>
                  <a:lnTo>
                    <a:pt x="2289" y="3002"/>
                  </a:lnTo>
                  <a:lnTo>
                    <a:pt x="2283" y="3006"/>
                  </a:lnTo>
                  <a:lnTo>
                    <a:pt x="2274" y="3012"/>
                  </a:lnTo>
                  <a:lnTo>
                    <a:pt x="2261" y="3020"/>
                  </a:lnTo>
                  <a:lnTo>
                    <a:pt x="2246" y="3029"/>
                  </a:lnTo>
                  <a:lnTo>
                    <a:pt x="2230" y="3036"/>
                  </a:lnTo>
                  <a:lnTo>
                    <a:pt x="2211" y="3043"/>
                  </a:lnTo>
                  <a:lnTo>
                    <a:pt x="2193" y="3047"/>
                  </a:lnTo>
                  <a:lnTo>
                    <a:pt x="2173" y="3049"/>
                  </a:lnTo>
                  <a:lnTo>
                    <a:pt x="2157" y="3046"/>
                  </a:lnTo>
                  <a:lnTo>
                    <a:pt x="2140" y="3041"/>
                  </a:lnTo>
                  <a:lnTo>
                    <a:pt x="2124" y="3032"/>
                  </a:lnTo>
                  <a:lnTo>
                    <a:pt x="2108" y="3021"/>
                  </a:lnTo>
                  <a:lnTo>
                    <a:pt x="2094" y="3009"/>
                  </a:lnTo>
                  <a:lnTo>
                    <a:pt x="2080" y="2997"/>
                  </a:lnTo>
                  <a:lnTo>
                    <a:pt x="2068" y="2984"/>
                  </a:lnTo>
                  <a:lnTo>
                    <a:pt x="2059" y="2974"/>
                  </a:lnTo>
                  <a:lnTo>
                    <a:pt x="2052" y="2965"/>
                  </a:lnTo>
                  <a:lnTo>
                    <a:pt x="2047" y="2959"/>
                  </a:lnTo>
                  <a:lnTo>
                    <a:pt x="2044" y="2957"/>
                  </a:lnTo>
                  <a:lnTo>
                    <a:pt x="1628" y="2258"/>
                  </a:lnTo>
                  <a:lnTo>
                    <a:pt x="1627" y="2256"/>
                  </a:lnTo>
                  <a:lnTo>
                    <a:pt x="1625" y="2249"/>
                  </a:lnTo>
                  <a:lnTo>
                    <a:pt x="1621" y="2239"/>
                  </a:lnTo>
                  <a:lnTo>
                    <a:pt x="1617" y="2225"/>
                  </a:lnTo>
                  <a:lnTo>
                    <a:pt x="1614" y="2209"/>
                  </a:lnTo>
                  <a:lnTo>
                    <a:pt x="1611" y="2191"/>
                  </a:lnTo>
                  <a:lnTo>
                    <a:pt x="1610" y="2172"/>
                  </a:lnTo>
                  <a:lnTo>
                    <a:pt x="1612" y="2154"/>
                  </a:lnTo>
                  <a:lnTo>
                    <a:pt x="1616" y="2134"/>
                  </a:lnTo>
                  <a:lnTo>
                    <a:pt x="1624" y="2117"/>
                  </a:lnTo>
                  <a:lnTo>
                    <a:pt x="1637" y="2100"/>
                  </a:lnTo>
                  <a:lnTo>
                    <a:pt x="1637" y="2100"/>
                  </a:lnTo>
                  <a:lnTo>
                    <a:pt x="1655" y="2086"/>
                  </a:lnTo>
                  <a:lnTo>
                    <a:pt x="1673" y="2075"/>
                  </a:lnTo>
                  <a:lnTo>
                    <a:pt x="1693" y="2069"/>
                  </a:lnTo>
                  <a:lnTo>
                    <a:pt x="1711" y="2066"/>
                  </a:lnTo>
                  <a:lnTo>
                    <a:pt x="1728" y="2065"/>
                  </a:lnTo>
                  <a:close/>
                  <a:moveTo>
                    <a:pt x="172" y="1414"/>
                  </a:moveTo>
                  <a:lnTo>
                    <a:pt x="190" y="1417"/>
                  </a:lnTo>
                  <a:lnTo>
                    <a:pt x="209" y="1419"/>
                  </a:lnTo>
                  <a:lnTo>
                    <a:pt x="226" y="1423"/>
                  </a:lnTo>
                  <a:lnTo>
                    <a:pt x="242" y="1427"/>
                  </a:lnTo>
                  <a:lnTo>
                    <a:pt x="255" y="1431"/>
                  </a:lnTo>
                  <a:lnTo>
                    <a:pt x="265" y="1435"/>
                  </a:lnTo>
                  <a:lnTo>
                    <a:pt x="272" y="1437"/>
                  </a:lnTo>
                  <a:lnTo>
                    <a:pt x="274" y="1438"/>
                  </a:lnTo>
                  <a:lnTo>
                    <a:pt x="968" y="1790"/>
                  </a:lnTo>
                  <a:lnTo>
                    <a:pt x="971" y="1791"/>
                  </a:lnTo>
                  <a:lnTo>
                    <a:pt x="978" y="1796"/>
                  </a:lnTo>
                  <a:lnTo>
                    <a:pt x="988" y="1802"/>
                  </a:lnTo>
                  <a:lnTo>
                    <a:pt x="1000" y="1810"/>
                  </a:lnTo>
                  <a:lnTo>
                    <a:pt x="1013" y="1820"/>
                  </a:lnTo>
                  <a:lnTo>
                    <a:pt x="1028" y="1834"/>
                  </a:lnTo>
                  <a:lnTo>
                    <a:pt x="1041" y="1848"/>
                  </a:lnTo>
                  <a:lnTo>
                    <a:pt x="1054" y="1866"/>
                  </a:lnTo>
                  <a:lnTo>
                    <a:pt x="1063" y="1884"/>
                  </a:lnTo>
                  <a:lnTo>
                    <a:pt x="1069" y="1905"/>
                  </a:lnTo>
                  <a:lnTo>
                    <a:pt x="1071" y="1928"/>
                  </a:lnTo>
                  <a:lnTo>
                    <a:pt x="1069" y="1956"/>
                  </a:lnTo>
                  <a:lnTo>
                    <a:pt x="1065" y="1979"/>
                  </a:lnTo>
                  <a:lnTo>
                    <a:pt x="1059" y="1998"/>
                  </a:lnTo>
                  <a:lnTo>
                    <a:pt x="1051" y="2013"/>
                  </a:lnTo>
                  <a:lnTo>
                    <a:pt x="1041" y="2026"/>
                  </a:lnTo>
                  <a:lnTo>
                    <a:pt x="1032" y="2035"/>
                  </a:lnTo>
                  <a:lnTo>
                    <a:pt x="1022" y="2042"/>
                  </a:lnTo>
                  <a:lnTo>
                    <a:pt x="1010" y="2049"/>
                  </a:lnTo>
                  <a:lnTo>
                    <a:pt x="1000" y="2054"/>
                  </a:lnTo>
                  <a:lnTo>
                    <a:pt x="990" y="2059"/>
                  </a:lnTo>
                  <a:lnTo>
                    <a:pt x="982" y="2064"/>
                  </a:lnTo>
                  <a:lnTo>
                    <a:pt x="172" y="2245"/>
                  </a:lnTo>
                  <a:lnTo>
                    <a:pt x="169" y="2245"/>
                  </a:lnTo>
                  <a:lnTo>
                    <a:pt x="162" y="2247"/>
                  </a:lnTo>
                  <a:lnTo>
                    <a:pt x="152" y="2250"/>
                  </a:lnTo>
                  <a:lnTo>
                    <a:pt x="140" y="2253"/>
                  </a:lnTo>
                  <a:lnTo>
                    <a:pt x="125" y="2256"/>
                  </a:lnTo>
                  <a:lnTo>
                    <a:pt x="109" y="2258"/>
                  </a:lnTo>
                  <a:lnTo>
                    <a:pt x="91" y="2259"/>
                  </a:lnTo>
                  <a:lnTo>
                    <a:pt x="75" y="2258"/>
                  </a:lnTo>
                  <a:lnTo>
                    <a:pt x="59" y="2254"/>
                  </a:lnTo>
                  <a:lnTo>
                    <a:pt x="43" y="2248"/>
                  </a:lnTo>
                  <a:lnTo>
                    <a:pt x="30" y="2239"/>
                  </a:lnTo>
                  <a:lnTo>
                    <a:pt x="20" y="2225"/>
                  </a:lnTo>
                  <a:lnTo>
                    <a:pt x="12" y="2209"/>
                  </a:lnTo>
                  <a:lnTo>
                    <a:pt x="7" y="2190"/>
                  </a:lnTo>
                  <a:lnTo>
                    <a:pt x="4" y="2169"/>
                  </a:lnTo>
                  <a:lnTo>
                    <a:pt x="2" y="2149"/>
                  </a:lnTo>
                  <a:lnTo>
                    <a:pt x="1" y="2128"/>
                  </a:lnTo>
                  <a:lnTo>
                    <a:pt x="0" y="2117"/>
                  </a:lnTo>
                  <a:lnTo>
                    <a:pt x="0" y="2107"/>
                  </a:lnTo>
                  <a:lnTo>
                    <a:pt x="1" y="2097"/>
                  </a:lnTo>
                  <a:lnTo>
                    <a:pt x="1" y="2088"/>
                  </a:lnTo>
                  <a:lnTo>
                    <a:pt x="1" y="2085"/>
                  </a:lnTo>
                  <a:lnTo>
                    <a:pt x="46" y="1525"/>
                  </a:lnTo>
                  <a:lnTo>
                    <a:pt x="50" y="1507"/>
                  </a:lnTo>
                  <a:lnTo>
                    <a:pt x="59" y="1489"/>
                  </a:lnTo>
                  <a:lnTo>
                    <a:pt x="71" y="1470"/>
                  </a:lnTo>
                  <a:lnTo>
                    <a:pt x="86" y="1454"/>
                  </a:lnTo>
                  <a:lnTo>
                    <a:pt x="104" y="1438"/>
                  </a:lnTo>
                  <a:lnTo>
                    <a:pt x="122" y="1426"/>
                  </a:lnTo>
                  <a:lnTo>
                    <a:pt x="137" y="1419"/>
                  </a:lnTo>
                  <a:lnTo>
                    <a:pt x="153" y="1416"/>
                  </a:lnTo>
                  <a:lnTo>
                    <a:pt x="172" y="1414"/>
                  </a:lnTo>
                  <a:close/>
                  <a:moveTo>
                    <a:pt x="2158" y="839"/>
                  </a:moveTo>
                  <a:lnTo>
                    <a:pt x="2181" y="843"/>
                  </a:lnTo>
                  <a:lnTo>
                    <a:pt x="2202" y="851"/>
                  </a:lnTo>
                  <a:lnTo>
                    <a:pt x="2218" y="861"/>
                  </a:lnTo>
                  <a:lnTo>
                    <a:pt x="2233" y="872"/>
                  </a:lnTo>
                  <a:lnTo>
                    <a:pt x="2243" y="883"/>
                  </a:lnTo>
                  <a:lnTo>
                    <a:pt x="2251" y="892"/>
                  </a:lnTo>
                  <a:lnTo>
                    <a:pt x="2255" y="898"/>
                  </a:lnTo>
                  <a:lnTo>
                    <a:pt x="2257" y="900"/>
                  </a:lnTo>
                  <a:lnTo>
                    <a:pt x="2628" y="1340"/>
                  </a:lnTo>
                  <a:lnTo>
                    <a:pt x="2629" y="1342"/>
                  </a:lnTo>
                  <a:lnTo>
                    <a:pt x="2632" y="1349"/>
                  </a:lnTo>
                  <a:lnTo>
                    <a:pt x="2637" y="1360"/>
                  </a:lnTo>
                  <a:lnTo>
                    <a:pt x="2641" y="1374"/>
                  </a:lnTo>
                  <a:lnTo>
                    <a:pt x="2645" y="1391"/>
                  </a:lnTo>
                  <a:lnTo>
                    <a:pt x="2648" y="1408"/>
                  </a:lnTo>
                  <a:lnTo>
                    <a:pt x="2650" y="1428"/>
                  </a:lnTo>
                  <a:lnTo>
                    <a:pt x="2649" y="1448"/>
                  </a:lnTo>
                  <a:lnTo>
                    <a:pt x="2646" y="1467"/>
                  </a:lnTo>
                  <a:lnTo>
                    <a:pt x="2640" y="1483"/>
                  </a:lnTo>
                  <a:lnTo>
                    <a:pt x="2630" y="1497"/>
                  </a:lnTo>
                  <a:lnTo>
                    <a:pt x="2617" y="1511"/>
                  </a:lnTo>
                  <a:lnTo>
                    <a:pt x="2603" y="1523"/>
                  </a:lnTo>
                  <a:lnTo>
                    <a:pt x="2587" y="1534"/>
                  </a:lnTo>
                  <a:lnTo>
                    <a:pt x="2572" y="1545"/>
                  </a:lnTo>
                  <a:lnTo>
                    <a:pt x="2557" y="1553"/>
                  </a:lnTo>
                  <a:lnTo>
                    <a:pt x="2545" y="1559"/>
                  </a:lnTo>
                  <a:lnTo>
                    <a:pt x="2535" y="1564"/>
                  </a:lnTo>
                  <a:lnTo>
                    <a:pt x="2528" y="1567"/>
                  </a:lnTo>
                  <a:lnTo>
                    <a:pt x="2525" y="1568"/>
                  </a:lnTo>
                  <a:lnTo>
                    <a:pt x="1747" y="1797"/>
                  </a:lnTo>
                  <a:lnTo>
                    <a:pt x="1745" y="1797"/>
                  </a:lnTo>
                  <a:lnTo>
                    <a:pt x="1738" y="1798"/>
                  </a:lnTo>
                  <a:lnTo>
                    <a:pt x="1727" y="1799"/>
                  </a:lnTo>
                  <a:lnTo>
                    <a:pt x="1712" y="1800"/>
                  </a:lnTo>
                  <a:lnTo>
                    <a:pt x="1696" y="1799"/>
                  </a:lnTo>
                  <a:lnTo>
                    <a:pt x="1679" y="1797"/>
                  </a:lnTo>
                  <a:lnTo>
                    <a:pt x="1660" y="1793"/>
                  </a:lnTo>
                  <a:lnTo>
                    <a:pt x="1643" y="1786"/>
                  </a:lnTo>
                  <a:lnTo>
                    <a:pt x="1625" y="1778"/>
                  </a:lnTo>
                  <a:lnTo>
                    <a:pt x="1610" y="1765"/>
                  </a:lnTo>
                  <a:lnTo>
                    <a:pt x="1597" y="1748"/>
                  </a:lnTo>
                  <a:lnTo>
                    <a:pt x="1588" y="1727"/>
                  </a:lnTo>
                  <a:lnTo>
                    <a:pt x="1583" y="1707"/>
                  </a:lnTo>
                  <a:lnTo>
                    <a:pt x="1582" y="1687"/>
                  </a:lnTo>
                  <a:lnTo>
                    <a:pt x="1583" y="1667"/>
                  </a:lnTo>
                  <a:lnTo>
                    <a:pt x="1587" y="1651"/>
                  </a:lnTo>
                  <a:lnTo>
                    <a:pt x="1591" y="1638"/>
                  </a:lnTo>
                  <a:lnTo>
                    <a:pt x="1595" y="1626"/>
                  </a:lnTo>
                  <a:lnTo>
                    <a:pt x="1598" y="1619"/>
                  </a:lnTo>
                  <a:lnTo>
                    <a:pt x="1599" y="1617"/>
                  </a:lnTo>
                  <a:lnTo>
                    <a:pt x="2039" y="922"/>
                  </a:lnTo>
                  <a:lnTo>
                    <a:pt x="2040" y="920"/>
                  </a:lnTo>
                  <a:lnTo>
                    <a:pt x="2044" y="913"/>
                  </a:lnTo>
                  <a:lnTo>
                    <a:pt x="2051" y="903"/>
                  </a:lnTo>
                  <a:lnTo>
                    <a:pt x="2060" y="891"/>
                  </a:lnTo>
                  <a:lnTo>
                    <a:pt x="2071" y="878"/>
                  </a:lnTo>
                  <a:lnTo>
                    <a:pt x="2085" y="866"/>
                  </a:lnTo>
                  <a:lnTo>
                    <a:pt x="2100" y="855"/>
                  </a:lnTo>
                  <a:lnTo>
                    <a:pt x="2117" y="845"/>
                  </a:lnTo>
                  <a:lnTo>
                    <a:pt x="2137" y="840"/>
                  </a:lnTo>
                  <a:lnTo>
                    <a:pt x="2158" y="839"/>
                  </a:lnTo>
                  <a:close/>
                  <a:moveTo>
                    <a:pt x="1159" y="0"/>
                  </a:moveTo>
                  <a:lnTo>
                    <a:pt x="1174" y="1"/>
                  </a:lnTo>
                  <a:lnTo>
                    <a:pt x="1190" y="5"/>
                  </a:lnTo>
                  <a:lnTo>
                    <a:pt x="1209" y="11"/>
                  </a:lnTo>
                  <a:lnTo>
                    <a:pt x="1230" y="21"/>
                  </a:lnTo>
                  <a:lnTo>
                    <a:pt x="1255" y="35"/>
                  </a:lnTo>
                  <a:lnTo>
                    <a:pt x="1270" y="47"/>
                  </a:lnTo>
                  <a:lnTo>
                    <a:pt x="1284" y="64"/>
                  </a:lnTo>
                  <a:lnTo>
                    <a:pt x="1295" y="83"/>
                  </a:lnTo>
                  <a:lnTo>
                    <a:pt x="1304" y="104"/>
                  </a:lnTo>
                  <a:lnTo>
                    <a:pt x="1313" y="126"/>
                  </a:lnTo>
                  <a:lnTo>
                    <a:pt x="1319" y="146"/>
                  </a:lnTo>
                  <a:lnTo>
                    <a:pt x="1323" y="166"/>
                  </a:lnTo>
                  <a:lnTo>
                    <a:pt x="1326" y="183"/>
                  </a:lnTo>
                  <a:lnTo>
                    <a:pt x="1329" y="197"/>
                  </a:lnTo>
                  <a:lnTo>
                    <a:pt x="1330" y="206"/>
                  </a:lnTo>
                  <a:lnTo>
                    <a:pt x="1330" y="209"/>
                  </a:lnTo>
                  <a:lnTo>
                    <a:pt x="1336" y="1322"/>
                  </a:lnTo>
                  <a:lnTo>
                    <a:pt x="1336" y="1324"/>
                  </a:lnTo>
                  <a:lnTo>
                    <a:pt x="1335" y="1332"/>
                  </a:lnTo>
                  <a:lnTo>
                    <a:pt x="1333" y="1342"/>
                  </a:lnTo>
                  <a:lnTo>
                    <a:pt x="1329" y="1357"/>
                  </a:lnTo>
                  <a:lnTo>
                    <a:pt x="1324" y="1373"/>
                  </a:lnTo>
                  <a:lnTo>
                    <a:pt x="1318" y="1391"/>
                  </a:lnTo>
                  <a:lnTo>
                    <a:pt x="1310" y="1409"/>
                  </a:lnTo>
                  <a:lnTo>
                    <a:pt x="1298" y="1427"/>
                  </a:lnTo>
                  <a:lnTo>
                    <a:pt x="1286" y="1443"/>
                  </a:lnTo>
                  <a:lnTo>
                    <a:pt x="1269" y="1458"/>
                  </a:lnTo>
                  <a:lnTo>
                    <a:pt x="1252" y="1470"/>
                  </a:lnTo>
                  <a:lnTo>
                    <a:pt x="1230" y="1477"/>
                  </a:lnTo>
                  <a:lnTo>
                    <a:pt x="1206" y="1482"/>
                  </a:lnTo>
                  <a:lnTo>
                    <a:pt x="1182" y="1481"/>
                  </a:lnTo>
                  <a:lnTo>
                    <a:pt x="1160" y="1476"/>
                  </a:lnTo>
                  <a:lnTo>
                    <a:pt x="1141" y="1470"/>
                  </a:lnTo>
                  <a:lnTo>
                    <a:pt x="1123" y="1462"/>
                  </a:lnTo>
                  <a:lnTo>
                    <a:pt x="1108" y="1453"/>
                  </a:lnTo>
                  <a:lnTo>
                    <a:pt x="1097" y="1444"/>
                  </a:lnTo>
                  <a:lnTo>
                    <a:pt x="1088" y="1437"/>
                  </a:lnTo>
                  <a:lnTo>
                    <a:pt x="1081" y="1432"/>
                  </a:lnTo>
                  <a:lnTo>
                    <a:pt x="1079" y="1430"/>
                  </a:lnTo>
                  <a:lnTo>
                    <a:pt x="409" y="511"/>
                  </a:lnTo>
                  <a:lnTo>
                    <a:pt x="407" y="509"/>
                  </a:lnTo>
                  <a:lnTo>
                    <a:pt x="403" y="504"/>
                  </a:lnTo>
                  <a:lnTo>
                    <a:pt x="397" y="495"/>
                  </a:lnTo>
                  <a:lnTo>
                    <a:pt x="389" y="484"/>
                  </a:lnTo>
                  <a:lnTo>
                    <a:pt x="380" y="471"/>
                  </a:lnTo>
                  <a:lnTo>
                    <a:pt x="372" y="455"/>
                  </a:lnTo>
                  <a:lnTo>
                    <a:pt x="364" y="439"/>
                  </a:lnTo>
                  <a:lnTo>
                    <a:pt x="357" y="420"/>
                  </a:lnTo>
                  <a:lnTo>
                    <a:pt x="352" y="401"/>
                  </a:lnTo>
                  <a:lnTo>
                    <a:pt x="348" y="382"/>
                  </a:lnTo>
                  <a:lnTo>
                    <a:pt x="348" y="363"/>
                  </a:lnTo>
                  <a:lnTo>
                    <a:pt x="353" y="344"/>
                  </a:lnTo>
                  <a:lnTo>
                    <a:pt x="361" y="326"/>
                  </a:lnTo>
                  <a:lnTo>
                    <a:pt x="375" y="307"/>
                  </a:lnTo>
                  <a:lnTo>
                    <a:pt x="390" y="292"/>
                  </a:lnTo>
                  <a:lnTo>
                    <a:pt x="406" y="280"/>
                  </a:lnTo>
                  <a:lnTo>
                    <a:pt x="421" y="269"/>
                  </a:lnTo>
                  <a:lnTo>
                    <a:pt x="436" y="262"/>
                  </a:lnTo>
                  <a:lnTo>
                    <a:pt x="447" y="256"/>
                  </a:lnTo>
                  <a:lnTo>
                    <a:pt x="454" y="253"/>
                  </a:lnTo>
                  <a:lnTo>
                    <a:pt x="457" y="253"/>
                  </a:lnTo>
                  <a:lnTo>
                    <a:pt x="1103" y="11"/>
                  </a:lnTo>
                  <a:lnTo>
                    <a:pt x="1110" y="9"/>
                  </a:lnTo>
                  <a:lnTo>
                    <a:pt x="1118" y="7"/>
                  </a:lnTo>
                  <a:lnTo>
                    <a:pt x="1127" y="4"/>
                  </a:lnTo>
                  <a:lnTo>
                    <a:pt x="1137" y="2"/>
                  </a:lnTo>
                  <a:lnTo>
                    <a:pt x="1147" y="0"/>
                  </a:lnTo>
                  <a:lnTo>
                    <a:pt x="11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1" name="TextBox 13"/>
            <p:cNvSpPr txBox="1"/>
            <p:nvPr/>
          </p:nvSpPr>
          <p:spPr>
            <a:xfrm>
              <a:off x="8979801" y="4155641"/>
              <a:ext cx="1933132" cy="1261884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b="1" dirty="0">
                  <a:solidFill>
                    <a:prstClr val="white"/>
                  </a:solidFill>
                  <a:cs typeface="+mn-ea"/>
                  <a:sym typeface="+mn-lt"/>
                </a:rPr>
                <a:t>点击输入标题</a:t>
              </a:r>
            </a:p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prstClr val="white"/>
                  </a:solidFill>
                  <a:cs typeface="+mn-ea"/>
                  <a:sym typeface="+mn-lt"/>
                </a:rPr>
                <a:t>单击此处可编辑内容，根据您的需要自由拉伸文本框大小</a:t>
              </a:r>
            </a:p>
            <a:p>
              <a:pPr lvl="0" defTabSz="121666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1400" dirty="0">
                  <a:solidFill>
                    <a:prstClr val="white"/>
                  </a:solidFill>
                  <a:cs typeface="+mn-ea"/>
                  <a:sym typeface="+mn-lt"/>
                </a:rPr>
                <a:t>……</a:t>
              </a: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54" t="2062" r="15601" b="4289"/>
          <a:stretch>
            <a:fillRect/>
          </a:stretch>
        </p:blipFill>
        <p:spPr>
          <a:xfrm>
            <a:off x="860611" y="986118"/>
            <a:ext cx="2707341" cy="3872749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2870200" y="4174884"/>
            <a:ext cx="1303866" cy="1303866"/>
          </a:xfrm>
          <a:prstGeom prst="ellipse">
            <a:avLst/>
          </a:prstGeom>
          <a:solidFill>
            <a:srgbClr val="729A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992966" y="4472874"/>
            <a:ext cx="1303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#01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74066" y="2616009"/>
            <a:ext cx="7383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请在此处输入所需使用文本内容，请在此处输入所需使用文本内容，根据您的需要自由拉伸文本框大小单击此处可编辑内容。根据您的需要自由拉伸文本框大小单击此处可编辑内容。</a:t>
            </a: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根据您的需要自由拉伸文本框大小单击此处可编辑内容。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180966" y="2054788"/>
            <a:ext cx="50632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1" u="none" strike="noStrike" kern="1200" cap="none" spc="0" normalizeH="0" baseline="0" noProof="0" dirty="0">
                <a:ln>
                  <a:noFill/>
                </a:ln>
                <a:solidFill>
                  <a:srgbClr val="729ACD"/>
                </a:solidFill>
                <a:effectLst/>
                <a:uLnTx/>
                <a:uFillTx/>
                <a:cs typeface="+mn-ea"/>
                <a:sym typeface="+mn-lt"/>
              </a:rPr>
              <a:t>Add the title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180966" y="3612518"/>
            <a:ext cx="7383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请在此处输入所需使用文本内容，请在此处输入所需使用文本内容，根据您的需要自由拉伸文本框大小单击此处可编辑内容。根据您的需要自由拉伸文本框大小单击此处可编辑内容。</a:t>
            </a: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根据您的需要自由拉伸文本框大小单击此处可编辑内容。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0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4482572" y="2132727"/>
            <a:ext cx="3305399" cy="3344257"/>
            <a:chOff x="4482572" y="2132727"/>
            <a:chExt cx="3305399" cy="3344257"/>
          </a:xfrm>
          <a:solidFill>
            <a:srgbClr val="729ACD"/>
          </a:solidFill>
        </p:grpSpPr>
        <p:sp>
          <p:nvSpPr>
            <p:cNvPr id="7" name="Oval 15"/>
            <p:cNvSpPr>
              <a:spLocks noChangeArrowheads="1"/>
            </p:cNvSpPr>
            <p:nvPr/>
          </p:nvSpPr>
          <p:spPr bwMode="auto">
            <a:xfrm>
              <a:off x="5511065" y="3208346"/>
              <a:ext cx="1164082" cy="1163256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Freeform 16"/>
            <p:cNvSpPr/>
            <p:nvPr/>
          </p:nvSpPr>
          <p:spPr bwMode="auto">
            <a:xfrm>
              <a:off x="4488360" y="2132727"/>
              <a:ext cx="2440604" cy="1380694"/>
            </a:xfrm>
            <a:custGeom>
              <a:avLst/>
              <a:gdLst>
                <a:gd name="T0" fmla="*/ 1248 w 1248"/>
                <a:gd name="T1" fmla="*/ 706 h 706"/>
                <a:gd name="T2" fmla="*/ 1233 w 1248"/>
                <a:gd name="T3" fmla="*/ 520 h 706"/>
                <a:gd name="T4" fmla="*/ 1192 w 1248"/>
                <a:gd name="T5" fmla="*/ 567 h 706"/>
                <a:gd name="T6" fmla="*/ 1182 w 1248"/>
                <a:gd name="T7" fmla="*/ 542 h 706"/>
                <a:gd name="T8" fmla="*/ 623 w 1248"/>
                <a:gd name="T9" fmla="*/ 282 h 706"/>
                <a:gd name="T10" fmla="*/ 312 w 1248"/>
                <a:gd name="T11" fmla="*/ 0 h 706"/>
                <a:gd name="T12" fmla="*/ 0 w 1248"/>
                <a:gd name="T13" fmla="*/ 312 h 706"/>
                <a:gd name="T14" fmla="*/ 226 w 1248"/>
                <a:gd name="T15" fmla="*/ 612 h 706"/>
                <a:gd name="T16" fmla="*/ 226 w 1248"/>
                <a:gd name="T17" fmla="*/ 613 h 706"/>
                <a:gd name="T18" fmla="*/ 250 w 1248"/>
                <a:gd name="T19" fmla="*/ 619 h 706"/>
                <a:gd name="T20" fmla="*/ 251 w 1248"/>
                <a:gd name="T21" fmla="*/ 618 h 706"/>
                <a:gd name="T22" fmla="*/ 251 w 1248"/>
                <a:gd name="T23" fmla="*/ 619 h 706"/>
                <a:gd name="T24" fmla="*/ 511 w 1248"/>
                <a:gd name="T25" fmla="*/ 369 h 706"/>
                <a:gd name="T26" fmla="*/ 627 w 1248"/>
                <a:gd name="T27" fmla="*/ 329 h 706"/>
                <a:gd name="T28" fmla="*/ 1181 w 1248"/>
                <a:gd name="T29" fmla="*/ 572 h 706"/>
                <a:gd name="T30" fmla="*/ 1117 w 1248"/>
                <a:gd name="T31" fmla="*/ 573 h 706"/>
                <a:gd name="T32" fmla="*/ 1248 w 1248"/>
                <a:gd name="T33" fmla="*/ 706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48" h="706">
                  <a:moveTo>
                    <a:pt x="1248" y="706"/>
                  </a:moveTo>
                  <a:cubicBezTo>
                    <a:pt x="1233" y="520"/>
                    <a:pt x="1233" y="520"/>
                    <a:pt x="1233" y="520"/>
                  </a:cubicBezTo>
                  <a:cubicBezTo>
                    <a:pt x="1192" y="567"/>
                    <a:pt x="1192" y="567"/>
                    <a:pt x="1192" y="567"/>
                  </a:cubicBezTo>
                  <a:cubicBezTo>
                    <a:pt x="1188" y="556"/>
                    <a:pt x="1187" y="553"/>
                    <a:pt x="1182" y="542"/>
                  </a:cubicBezTo>
                  <a:cubicBezTo>
                    <a:pt x="1086" y="336"/>
                    <a:pt x="851" y="233"/>
                    <a:pt x="623" y="282"/>
                  </a:cubicBezTo>
                  <a:cubicBezTo>
                    <a:pt x="607" y="124"/>
                    <a:pt x="474" y="0"/>
                    <a:pt x="312" y="0"/>
                  </a:cubicBezTo>
                  <a:cubicBezTo>
                    <a:pt x="140" y="0"/>
                    <a:pt x="0" y="140"/>
                    <a:pt x="0" y="312"/>
                  </a:cubicBezTo>
                  <a:cubicBezTo>
                    <a:pt x="0" y="455"/>
                    <a:pt x="96" y="575"/>
                    <a:pt x="226" y="612"/>
                  </a:cubicBezTo>
                  <a:cubicBezTo>
                    <a:pt x="226" y="613"/>
                    <a:pt x="226" y="613"/>
                    <a:pt x="226" y="613"/>
                  </a:cubicBezTo>
                  <a:cubicBezTo>
                    <a:pt x="234" y="615"/>
                    <a:pt x="242" y="617"/>
                    <a:pt x="250" y="619"/>
                  </a:cubicBezTo>
                  <a:cubicBezTo>
                    <a:pt x="251" y="618"/>
                    <a:pt x="251" y="618"/>
                    <a:pt x="251" y="618"/>
                  </a:cubicBezTo>
                  <a:cubicBezTo>
                    <a:pt x="251" y="619"/>
                    <a:pt x="251" y="619"/>
                    <a:pt x="251" y="619"/>
                  </a:cubicBezTo>
                  <a:cubicBezTo>
                    <a:pt x="303" y="514"/>
                    <a:pt x="393" y="423"/>
                    <a:pt x="511" y="369"/>
                  </a:cubicBezTo>
                  <a:cubicBezTo>
                    <a:pt x="580" y="337"/>
                    <a:pt x="626" y="329"/>
                    <a:pt x="627" y="329"/>
                  </a:cubicBezTo>
                  <a:cubicBezTo>
                    <a:pt x="853" y="278"/>
                    <a:pt x="1082" y="370"/>
                    <a:pt x="1181" y="572"/>
                  </a:cubicBezTo>
                  <a:cubicBezTo>
                    <a:pt x="1117" y="573"/>
                    <a:pt x="1117" y="573"/>
                    <a:pt x="1117" y="573"/>
                  </a:cubicBezTo>
                  <a:cubicBezTo>
                    <a:pt x="1248" y="706"/>
                    <a:pt x="1248" y="706"/>
                    <a:pt x="1248" y="706"/>
                  </a:cubicBezTo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Freeform 18"/>
            <p:cNvSpPr/>
            <p:nvPr/>
          </p:nvSpPr>
          <p:spPr bwMode="auto">
            <a:xfrm>
              <a:off x="6391568" y="2155877"/>
              <a:ext cx="1378214" cy="2442258"/>
            </a:xfrm>
            <a:custGeom>
              <a:avLst/>
              <a:gdLst>
                <a:gd name="T0" fmla="*/ 0 w 705"/>
                <a:gd name="T1" fmla="*/ 1249 h 1249"/>
                <a:gd name="T2" fmla="*/ 186 w 705"/>
                <a:gd name="T3" fmla="*/ 1234 h 1249"/>
                <a:gd name="T4" fmla="*/ 138 w 705"/>
                <a:gd name="T5" fmla="*/ 1192 h 1249"/>
                <a:gd name="T6" fmla="*/ 163 w 705"/>
                <a:gd name="T7" fmla="*/ 1182 h 1249"/>
                <a:gd name="T8" fmla="*/ 423 w 705"/>
                <a:gd name="T9" fmla="*/ 623 h 1249"/>
                <a:gd name="T10" fmla="*/ 704 w 705"/>
                <a:gd name="T11" fmla="*/ 312 h 1249"/>
                <a:gd name="T12" fmla="*/ 392 w 705"/>
                <a:gd name="T13" fmla="*/ 0 h 1249"/>
                <a:gd name="T14" fmla="*/ 92 w 705"/>
                <a:gd name="T15" fmla="*/ 227 h 1249"/>
                <a:gd name="T16" fmla="*/ 92 w 705"/>
                <a:gd name="T17" fmla="*/ 227 h 1249"/>
                <a:gd name="T18" fmla="*/ 86 w 705"/>
                <a:gd name="T19" fmla="*/ 251 h 1249"/>
                <a:gd name="T20" fmla="*/ 86 w 705"/>
                <a:gd name="T21" fmla="*/ 251 h 1249"/>
                <a:gd name="T22" fmla="*/ 86 w 705"/>
                <a:gd name="T23" fmla="*/ 252 h 1249"/>
                <a:gd name="T24" fmla="*/ 336 w 705"/>
                <a:gd name="T25" fmla="*/ 512 h 1249"/>
                <a:gd name="T26" fmla="*/ 376 w 705"/>
                <a:gd name="T27" fmla="*/ 627 h 1249"/>
                <a:gd name="T28" fmla="*/ 134 w 705"/>
                <a:gd name="T29" fmla="*/ 1182 h 1249"/>
                <a:gd name="T30" fmla="*/ 133 w 705"/>
                <a:gd name="T31" fmla="*/ 1118 h 1249"/>
                <a:gd name="T32" fmla="*/ 0 w 705"/>
                <a:gd name="T33" fmla="*/ 1249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05" h="1249">
                  <a:moveTo>
                    <a:pt x="0" y="1249"/>
                  </a:moveTo>
                  <a:cubicBezTo>
                    <a:pt x="186" y="1234"/>
                    <a:pt x="186" y="1234"/>
                    <a:pt x="186" y="1234"/>
                  </a:cubicBezTo>
                  <a:cubicBezTo>
                    <a:pt x="138" y="1192"/>
                    <a:pt x="138" y="1192"/>
                    <a:pt x="138" y="1192"/>
                  </a:cubicBezTo>
                  <a:cubicBezTo>
                    <a:pt x="149" y="1188"/>
                    <a:pt x="152" y="1187"/>
                    <a:pt x="163" y="1182"/>
                  </a:cubicBezTo>
                  <a:cubicBezTo>
                    <a:pt x="370" y="1087"/>
                    <a:pt x="472" y="851"/>
                    <a:pt x="423" y="623"/>
                  </a:cubicBezTo>
                  <a:cubicBezTo>
                    <a:pt x="581" y="608"/>
                    <a:pt x="705" y="474"/>
                    <a:pt x="704" y="312"/>
                  </a:cubicBezTo>
                  <a:cubicBezTo>
                    <a:pt x="704" y="140"/>
                    <a:pt x="564" y="0"/>
                    <a:pt x="392" y="0"/>
                  </a:cubicBezTo>
                  <a:cubicBezTo>
                    <a:pt x="249" y="1"/>
                    <a:pt x="129" y="96"/>
                    <a:pt x="92" y="227"/>
                  </a:cubicBezTo>
                  <a:cubicBezTo>
                    <a:pt x="92" y="227"/>
                    <a:pt x="92" y="227"/>
                    <a:pt x="92" y="227"/>
                  </a:cubicBezTo>
                  <a:cubicBezTo>
                    <a:pt x="90" y="235"/>
                    <a:pt x="88" y="243"/>
                    <a:pt x="86" y="251"/>
                  </a:cubicBezTo>
                  <a:cubicBezTo>
                    <a:pt x="86" y="251"/>
                    <a:pt x="86" y="251"/>
                    <a:pt x="86" y="251"/>
                  </a:cubicBezTo>
                  <a:cubicBezTo>
                    <a:pt x="86" y="252"/>
                    <a:pt x="86" y="252"/>
                    <a:pt x="86" y="252"/>
                  </a:cubicBezTo>
                  <a:cubicBezTo>
                    <a:pt x="191" y="304"/>
                    <a:pt x="281" y="394"/>
                    <a:pt x="336" y="512"/>
                  </a:cubicBezTo>
                  <a:cubicBezTo>
                    <a:pt x="368" y="580"/>
                    <a:pt x="376" y="626"/>
                    <a:pt x="376" y="627"/>
                  </a:cubicBezTo>
                  <a:cubicBezTo>
                    <a:pt x="427" y="854"/>
                    <a:pt x="335" y="1083"/>
                    <a:pt x="134" y="1182"/>
                  </a:cubicBezTo>
                  <a:cubicBezTo>
                    <a:pt x="133" y="1118"/>
                    <a:pt x="133" y="1118"/>
                    <a:pt x="133" y="1118"/>
                  </a:cubicBezTo>
                  <a:cubicBezTo>
                    <a:pt x="0" y="1249"/>
                    <a:pt x="0" y="1249"/>
                    <a:pt x="0" y="1249"/>
                  </a:cubicBezTo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Freeform 20"/>
            <p:cNvSpPr/>
            <p:nvPr/>
          </p:nvSpPr>
          <p:spPr bwMode="auto">
            <a:xfrm>
              <a:off x="5303548" y="4097943"/>
              <a:ext cx="2484423" cy="1316207"/>
            </a:xfrm>
            <a:custGeom>
              <a:avLst/>
              <a:gdLst>
                <a:gd name="T0" fmla="*/ 0 w 1270"/>
                <a:gd name="T1" fmla="*/ 0 h 673"/>
                <a:gd name="T2" fmla="*/ 23 w 1270"/>
                <a:gd name="T3" fmla="*/ 185 h 673"/>
                <a:gd name="T4" fmla="*/ 62 w 1270"/>
                <a:gd name="T5" fmla="*/ 136 h 673"/>
                <a:gd name="T6" fmla="*/ 73 w 1270"/>
                <a:gd name="T7" fmla="*/ 160 h 673"/>
                <a:gd name="T8" fmla="*/ 642 w 1270"/>
                <a:gd name="T9" fmla="*/ 398 h 673"/>
                <a:gd name="T10" fmla="*/ 964 w 1270"/>
                <a:gd name="T11" fmla="*/ 666 h 673"/>
                <a:gd name="T12" fmla="*/ 1263 w 1270"/>
                <a:gd name="T13" fmla="*/ 341 h 673"/>
                <a:gd name="T14" fmla="*/ 1025 w 1270"/>
                <a:gd name="T15" fmla="*/ 51 h 673"/>
                <a:gd name="T16" fmla="*/ 1025 w 1270"/>
                <a:gd name="T17" fmla="*/ 51 h 673"/>
                <a:gd name="T18" fmla="*/ 1000 w 1270"/>
                <a:gd name="T19" fmla="*/ 46 h 673"/>
                <a:gd name="T20" fmla="*/ 1000 w 1270"/>
                <a:gd name="T21" fmla="*/ 46 h 673"/>
                <a:gd name="T22" fmla="*/ 999 w 1270"/>
                <a:gd name="T23" fmla="*/ 46 h 673"/>
                <a:gd name="T24" fmla="*/ 750 w 1270"/>
                <a:gd name="T25" fmla="*/ 306 h 673"/>
                <a:gd name="T26" fmla="*/ 636 w 1270"/>
                <a:gd name="T27" fmla="*/ 351 h 673"/>
                <a:gd name="T28" fmla="*/ 72 w 1270"/>
                <a:gd name="T29" fmla="*/ 131 h 673"/>
                <a:gd name="T30" fmla="*/ 136 w 1270"/>
                <a:gd name="T31" fmla="*/ 127 h 673"/>
                <a:gd name="T32" fmla="*/ 0 w 1270"/>
                <a:gd name="T3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70" h="673">
                  <a:moveTo>
                    <a:pt x="0" y="0"/>
                  </a:moveTo>
                  <a:cubicBezTo>
                    <a:pt x="23" y="185"/>
                    <a:pt x="23" y="185"/>
                    <a:pt x="23" y="185"/>
                  </a:cubicBezTo>
                  <a:cubicBezTo>
                    <a:pt x="62" y="136"/>
                    <a:pt x="62" y="136"/>
                    <a:pt x="62" y="136"/>
                  </a:cubicBezTo>
                  <a:cubicBezTo>
                    <a:pt x="66" y="147"/>
                    <a:pt x="67" y="150"/>
                    <a:pt x="73" y="160"/>
                  </a:cubicBezTo>
                  <a:cubicBezTo>
                    <a:pt x="177" y="363"/>
                    <a:pt x="416" y="456"/>
                    <a:pt x="642" y="398"/>
                  </a:cubicBezTo>
                  <a:cubicBezTo>
                    <a:pt x="664" y="555"/>
                    <a:pt x="802" y="673"/>
                    <a:pt x="964" y="666"/>
                  </a:cubicBezTo>
                  <a:cubicBezTo>
                    <a:pt x="1136" y="659"/>
                    <a:pt x="1270" y="514"/>
                    <a:pt x="1263" y="341"/>
                  </a:cubicBezTo>
                  <a:cubicBezTo>
                    <a:pt x="1257" y="199"/>
                    <a:pt x="1157" y="83"/>
                    <a:pt x="1025" y="51"/>
                  </a:cubicBezTo>
                  <a:cubicBezTo>
                    <a:pt x="1025" y="51"/>
                    <a:pt x="1025" y="51"/>
                    <a:pt x="1025" y="51"/>
                  </a:cubicBezTo>
                  <a:cubicBezTo>
                    <a:pt x="1017" y="49"/>
                    <a:pt x="1009" y="47"/>
                    <a:pt x="1000" y="46"/>
                  </a:cubicBezTo>
                  <a:cubicBezTo>
                    <a:pt x="1000" y="46"/>
                    <a:pt x="1000" y="46"/>
                    <a:pt x="1000" y="46"/>
                  </a:cubicBezTo>
                  <a:cubicBezTo>
                    <a:pt x="999" y="46"/>
                    <a:pt x="999" y="46"/>
                    <a:pt x="999" y="46"/>
                  </a:cubicBezTo>
                  <a:cubicBezTo>
                    <a:pt x="952" y="153"/>
                    <a:pt x="866" y="247"/>
                    <a:pt x="750" y="306"/>
                  </a:cubicBezTo>
                  <a:cubicBezTo>
                    <a:pt x="683" y="341"/>
                    <a:pt x="637" y="351"/>
                    <a:pt x="636" y="351"/>
                  </a:cubicBezTo>
                  <a:cubicBezTo>
                    <a:pt x="412" y="411"/>
                    <a:pt x="180" y="328"/>
                    <a:pt x="72" y="131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Freeform 22"/>
            <p:cNvSpPr/>
            <p:nvPr/>
          </p:nvSpPr>
          <p:spPr bwMode="auto">
            <a:xfrm>
              <a:off x="4482572" y="2990907"/>
              <a:ext cx="1314553" cy="2486077"/>
            </a:xfrm>
            <a:custGeom>
              <a:avLst/>
              <a:gdLst>
                <a:gd name="T0" fmla="*/ 672 w 672"/>
                <a:gd name="T1" fmla="*/ 0 h 1271"/>
                <a:gd name="T2" fmla="*/ 487 w 672"/>
                <a:gd name="T3" fmla="*/ 23 h 1271"/>
                <a:gd name="T4" fmla="*/ 536 w 672"/>
                <a:gd name="T5" fmla="*/ 62 h 1271"/>
                <a:gd name="T6" fmla="*/ 511 w 672"/>
                <a:gd name="T7" fmla="*/ 73 h 1271"/>
                <a:gd name="T8" fmla="*/ 275 w 672"/>
                <a:gd name="T9" fmla="*/ 643 h 1271"/>
                <a:gd name="T10" fmla="*/ 7 w 672"/>
                <a:gd name="T11" fmla="*/ 965 h 1271"/>
                <a:gd name="T12" fmla="*/ 332 w 672"/>
                <a:gd name="T13" fmla="*/ 1263 h 1271"/>
                <a:gd name="T14" fmla="*/ 622 w 672"/>
                <a:gd name="T15" fmla="*/ 1025 h 1271"/>
                <a:gd name="T16" fmla="*/ 622 w 672"/>
                <a:gd name="T17" fmla="*/ 1025 h 1271"/>
                <a:gd name="T18" fmla="*/ 627 w 672"/>
                <a:gd name="T19" fmla="*/ 1000 h 1271"/>
                <a:gd name="T20" fmla="*/ 627 w 672"/>
                <a:gd name="T21" fmla="*/ 1000 h 1271"/>
                <a:gd name="T22" fmla="*/ 627 w 672"/>
                <a:gd name="T23" fmla="*/ 999 h 1271"/>
                <a:gd name="T24" fmla="*/ 366 w 672"/>
                <a:gd name="T25" fmla="*/ 750 h 1271"/>
                <a:gd name="T26" fmla="*/ 322 w 672"/>
                <a:gd name="T27" fmla="*/ 636 h 1271"/>
                <a:gd name="T28" fmla="*/ 541 w 672"/>
                <a:gd name="T29" fmla="*/ 72 h 1271"/>
                <a:gd name="T30" fmla="*/ 545 w 672"/>
                <a:gd name="T31" fmla="*/ 136 h 1271"/>
                <a:gd name="T32" fmla="*/ 672 w 672"/>
                <a:gd name="T33" fmla="*/ 0 h 1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2" h="1271">
                  <a:moveTo>
                    <a:pt x="672" y="0"/>
                  </a:moveTo>
                  <a:cubicBezTo>
                    <a:pt x="487" y="23"/>
                    <a:pt x="487" y="23"/>
                    <a:pt x="487" y="23"/>
                  </a:cubicBezTo>
                  <a:cubicBezTo>
                    <a:pt x="536" y="62"/>
                    <a:pt x="536" y="62"/>
                    <a:pt x="536" y="62"/>
                  </a:cubicBezTo>
                  <a:cubicBezTo>
                    <a:pt x="525" y="67"/>
                    <a:pt x="522" y="68"/>
                    <a:pt x="511" y="73"/>
                  </a:cubicBezTo>
                  <a:cubicBezTo>
                    <a:pt x="309" y="177"/>
                    <a:pt x="217" y="416"/>
                    <a:pt x="275" y="643"/>
                  </a:cubicBezTo>
                  <a:cubicBezTo>
                    <a:pt x="117" y="665"/>
                    <a:pt x="0" y="803"/>
                    <a:pt x="7" y="965"/>
                  </a:cubicBezTo>
                  <a:cubicBezTo>
                    <a:pt x="14" y="1137"/>
                    <a:pt x="159" y="1271"/>
                    <a:pt x="332" y="1263"/>
                  </a:cubicBezTo>
                  <a:cubicBezTo>
                    <a:pt x="474" y="1257"/>
                    <a:pt x="590" y="1157"/>
                    <a:pt x="622" y="1025"/>
                  </a:cubicBezTo>
                  <a:cubicBezTo>
                    <a:pt x="622" y="1025"/>
                    <a:pt x="622" y="1025"/>
                    <a:pt x="622" y="1025"/>
                  </a:cubicBezTo>
                  <a:cubicBezTo>
                    <a:pt x="624" y="1017"/>
                    <a:pt x="626" y="1009"/>
                    <a:pt x="627" y="1000"/>
                  </a:cubicBezTo>
                  <a:cubicBezTo>
                    <a:pt x="627" y="1000"/>
                    <a:pt x="627" y="1000"/>
                    <a:pt x="627" y="1000"/>
                  </a:cubicBezTo>
                  <a:cubicBezTo>
                    <a:pt x="627" y="999"/>
                    <a:pt x="627" y="999"/>
                    <a:pt x="627" y="999"/>
                  </a:cubicBezTo>
                  <a:cubicBezTo>
                    <a:pt x="520" y="952"/>
                    <a:pt x="426" y="866"/>
                    <a:pt x="366" y="750"/>
                  </a:cubicBezTo>
                  <a:cubicBezTo>
                    <a:pt x="331" y="683"/>
                    <a:pt x="322" y="637"/>
                    <a:pt x="322" y="636"/>
                  </a:cubicBezTo>
                  <a:cubicBezTo>
                    <a:pt x="261" y="412"/>
                    <a:pt x="344" y="180"/>
                    <a:pt x="541" y="72"/>
                  </a:cubicBezTo>
                  <a:cubicBezTo>
                    <a:pt x="545" y="136"/>
                    <a:pt x="545" y="136"/>
                    <a:pt x="545" y="136"/>
                  </a:cubicBezTo>
                  <a:cubicBezTo>
                    <a:pt x="672" y="0"/>
                    <a:pt x="672" y="0"/>
                    <a:pt x="672" y="0"/>
                  </a:cubicBezTo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AutoShape 123"/>
            <p:cNvSpPr>
              <a:spLocks noChangeAspect="1"/>
            </p:cNvSpPr>
            <p:nvPr/>
          </p:nvSpPr>
          <p:spPr bwMode="auto">
            <a:xfrm>
              <a:off x="5900707" y="3468523"/>
              <a:ext cx="384799" cy="42338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6949"/>
                  </a:moveTo>
                  <a:cubicBezTo>
                    <a:pt x="21599" y="7542"/>
                    <a:pt x="21407" y="8153"/>
                    <a:pt x="21017" y="8781"/>
                  </a:cubicBezTo>
                  <a:cubicBezTo>
                    <a:pt x="20628" y="9416"/>
                    <a:pt x="20109" y="10015"/>
                    <a:pt x="19458" y="10585"/>
                  </a:cubicBezTo>
                  <a:cubicBezTo>
                    <a:pt x="18806" y="11152"/>
                    <a:pt x="18040" y="11651"/>
                    <a:pt x="17159" y="12083"/>
                  </a:cubicBezTo>
                  <a:cubicBezTo>
                    <a:pt x="16275" y="12512"/>
                    <a:pt x="15327" y="12820"/>
                    <a:pt x="14315" y="12996"/>
                  </a:cubicBezTo>
                  <a:cubicBezTo>
                    <a:pt x="13880" y="13090"/>
                    <a:pt x="13492" y="13284"/>
                    <a:pt x="13151" y="13578"/>
                  </a:cubicBezTo>
                  <a:cubicBezTo>
                    <a:pt x="12809" y="13872"/>
                    <a:pt x="12641" y="14204"/>
                    <a:pt x="12641" y="14571"/>
                  </a:cubicBezTo>
                  <a:cubicBezTo>
                    <a:pt x="12641" y="14900"/>
                    <a:pt x="12713" y="15140"/>
                    <a:pt x="12865" y="15293"/>
                  </a:cubicBezTo>
                  <a:cubicBezTo>
                    <a:pt x="13015" y="15449"/>
                    <a:pt x="13177" y="15596"/>
                    <a:pt x="13364" y="15728"/>
                  </a:cubicBezTo>
                  <a:cubicBezTo>
                    <a:pt x="13546" y="15866"/>
                    <a:pt x="13717" y="16010"/>
                    <a:pt x="13874" y="16169"/>
                  </a:cubicBezTo>
                  <a:cubicBezTo>
                    <a:pt x="14032" y="16330"/>
                    <a:pt x="14125" y="16574"/>
                    <a:pt x="14160" y="16903"/>
                  </a:cubicBezTo>
                  <a:cubicBezTo>
                    <a:pt x="14195" y="17117"/>
                    <a:pt x="14187" y="17340"/>
                    <a:pt x="14133" y="17564"/>
                  </a:cubicBezTo>
                  <a:cubicBezTo>
                    <a:pt x="14099" y="17696"/>
                    <a:pt x="14200" y="17805"/>
                    <a:pt x="14432" y="17893"/>
                  </a:cubicBezTo>
                  <a:cubicBezTo>
                    <a:pt x="14667" y="17981"/>
                    <a:pt x="14956" y="18069"/>
                    <a:pt x="15295" y="18154"/>
                  </a:cubicBezTo>
                  <a:cubicBezTo>
                    <a:pt x="15637" y="18236"/>
                    <a:pt x="15987" y="18342"/>
                    <a:pt x="16344" y="18468"/>
                  </a:cubicBezTo>
                  <a:cubicBezTo>
                    <a:pt x="16705" y="18595"/>
                    <a:pt x="16975" y="18756"/>
                    <a:pt x="17164" y="18953"/>
                  </a:cubicBezTo>
                  <a:cubicBezTo>
                    <a:pt x="17266" y="19050"/>
                    <a:pt x="17351" y="19232"/>
                    <a:pt x="17415" y="19511"/>
                  </a:cubicBezTo>
                  <a:cubicBezTo>
                    <a:pt x="17477" y="19790"/>
                    <a:pt x="17519" y="20090"/>
                    <a:pt x="17535" y="20416"/>
                  </a:cubicBezTo>
                  <a:cubicBezTo>
                    <a:pt x="17554" y="20727"/>
                    <a:pt x="17527" y="21000"/>
                    <a:pt x="17463" y="21241"/>
                  </a:cubicBezTo>
                  <a:cubicBezTo>
                    <a:pt x="17394" y="21479"/>
                    <a:pt x="17268" y="21599"/>
                    <a:pt x="17089" y="21599"/>
                  </a:cubicBezTo>
                  <a:lnTo>
                    <a:pt x="4496" y="21599"/>
                  </a:lnTo>
                  <a:cubicBezTo>
                    <a:pt x="4328" y="21599"/>
                    <a:pt x="4205" y="21479"/>
                    <a:pt x="4130" y="21241"/>
                  </a:cubicBezTo>
                  <a:cubicBezTo>
                    <a:pt x="4061" y="21000"/>
                    <a:pt x="4032" y="20727"/>
                    <a:pt x="4048" y="20416"/>
                  </a:cubicBezTo>
                  <a:cubicBezTo>
                    <a:pt x="4066" y="20090"/>
                    <a:pt x="4109" y="19790"/>
                    <a:pt x="4170" y="19511"/>
                  </a:cubicBezTo>
                  <a:cubicBezTo>
                    <a:pt x="4235" y="19232"/>
                    <a:pt x="4317" y="19050"/>
                    <a:pt x="4421" y="18953"/>
                  </a:cubicBezTo>
                  <a:cubicBezTo>
                    <a:pt x="4616" y="18768"/>
                    <a:pt x="4889" y="18606"/>
                    <a:pt x="5239" y="18474"/>
                  </a:cubicBezTo>
                  <a:cubicBezTo>
                    <a:pt x="5588" y="18345"/>
                    <a:pt x="5933" y="18236"/>
                    <a:pt x="6269" y="18154"/>
                  </a:cubicBezTo>
                  <a:cubicBezTo>
                    <a:pt x="6606" y="18069"/>
                    <a:pt x="6897" y="17984"/>
                    <a:pt x="7145" y="17901"/>
                  </a:cubicBezTo>
                  <a:cubicBezTo>
                    <a:pt x="7394" y="17816"/>
                    <a:pt x="7498" y="17705"/>
                    <a:pt x="7463" y="17564"/>
                  </a:cubicBezTo>
                  <a:cubicBezTo>
                    <a:pt x="7428" y="17432"/>
                    <a:pt x="7412" y="17311"/>
                    <a:pt x="7412" y="17205"/>
                  </a:cubicBezTo>
                  <a:lnTo>
                    <a:pt x="7412" y="16903"/>
                  </a:lnTo>
                  <a:cubicBezTo>
                    <a:pt x="7428" y="16574"/>
                    <a:pt x="7519" y="16330"/>
                    <a:pt x="7687" y="16169"/>
                  </a:cubicBezTo>
                  <a:cubicBezTo>
                    <a:pt x="7853" y="16010"/>
                    <a:pt x="8034" y="15866"/>
                    <a:pt x="8224" y="15728"/>
                  </a:cubicBezTo>
                  <a:cubicBezTo>
                    <a:pt x="8416" y="15593"/>
                    <a:pt x="8584" y="15446"/>
                    <a:pt x="8729" y="15293"/>
                  </a:cubicBezTo>
                  <a:cubicBezTo>
                    <a:pt x="8873" y="15140"/>
                    <a:pt x="8945" y="14900"/>
                    <a:pt x="8945" y="14571"/>
                  </a:cubicBezTo>
                  <a:cubicBezTo>
                    <a:pt x="8945" y="14204"/>
                    <a:pt x="8777" y="13875"/>
                    <a:pt x="8440" y="13578"/>
                  </a:cubicBezTo>
                  <a:cubicBezTo>
                    <a:pt x="8104" y="13281"/>
                    <a:pt x="7706" y="13090"/>
                    <a:pt x="7247" y="12996"/>
                  </a:cubicBezTo>
                  <a:cubicBezTo>
                    <a:pt x="6251" y="12811"/>
                    <a:pt x="5311" y="12497"/>
                    <a:pt x="4435" y="12062"/>
                  </a:cubicBezTo>
                  <a:cubicBezTo>
                    <a:pt x="3554" y="11628"/>
                    <a:pt x="2790" y="11128"/>
                    <a:pt x="2133" y="10570"/>
                  </a:cubicBezTo>
                  <a:cubicBezTo>
                    <a:pt x="1479" y="10012"/>
                    <a:pt x="958" y="9416"/>
                    <a:pt x="574" y="8781"/>
                  </a:cubicBezTo>
                  <a:cubicBezTo>
                    <a:pt x="189" y="8153"/>
                    <a:pt x="0" y="7542"/>
                    <a:pt x="0" y="6949"/>
                  </a:cubicBezTo>
                  <a:lnTo>
                    <a:pt x="0" y="4320"/>
                  </a:lnTo>
                  <a:cubicBezTo>
                    <a:pt x="0" y="4009"/>
                    <a:pt x="93" y="3756"/>
                    <a:pt x="285" y="3553"/>
                  </a:cubicBezTo>
                  <a:cubicBezTo>
                    <a:pt x="475" y="3354"/>
                    <a:pt x="712" y="3254"/>
                    <a:pt x="998" y="3254"/>
                  </a:cubicBezTo>
                  <a:lnTo>
                    <a:pt x="5124" y="3254"/>
                  </a:lnTo>
                  <a:cubicBezTo>
                    <a:pt x="5108" y="3139"/>
                    <a:pt x="5097" y="3025"/>
                    <a:pt x="5097" y="2901"/>
                  </a:cubicBezTo>
                  <a:lnTo>
                    <a:pt x="5097" y="2564"/>
                  </a:lnTo>
                  <a:lnTo>
                    <a:pt x="5097" y="2505"/>
                  </a:lnTo>
                  <a:cubicBezTo>
                    <a:pt x="5097" y="2005"/>
                    <a:pt x="5118" y="1594"/>
                    <a:pt x="5156" y="1265"/>
                  </a:cubicBezTo>
                  <a:cubicBezTo>
                    <a:pt x="5193" y="939"/>
                    <a:pt x="5260" y="684"/>
                    <a:pt x="5353" y="499"/>
                  </a:cubicBezTo>
                  <a:cubicBezTo>
                    <a:pt x="5444" y="320"/>
                    <a:pt x="5580" y="187"/>
                    <a:pt x="5754" y="111"/>
                  </a:cubicBezTo>
                  <a:cubicBezTo>
                    <a:pt x="5928" y="38"/>
                    <a:pt x="6165" y="0"/>
                    <a:pt x="6464" y="0"/>
                  </a:cubicBezTo>
                  <a:lnTo>
                    <a:pt x="15132" y="0"/>
                  </a:lnTo>
                  <a:cubicBezTo>
                    <a:pt x="15410" y="0"/>
                    <a:pt x="15645" y="38"/>
                    <a:pt x="15829" y="111"/>
                  </a:cubicBezTo>
                  <a:cubicBezTo>
                    <a:pt x="16011" y="187"/>
                    <a:pt x="16149" y="320"/>
                    <a:pt x="16243" y="499"/>
                  </a:cubicBezTo>
                  <a:cubicBezTo>
                    <a:pt x="16336" y="684"/>
                    <a:pt x="16403" y="939"/>
                    <a:pt x="16435" y="1265"/>
                  </a:cubicBezTo>
                  <a:cubicBezTo>
                    <a:pt x="16470" y="1594"/>
                    <a:pt x="16486" y="2006"/>
                    <a:pt x="16486" y="2505"/>
                  </a:cubicBezTo>
                  <a:lnTo>
                    <a:pt x="16486" y="2863"/>
                  </a:lnTo>
                  <a:cubicBezTo>
                    <a:pt x="16486" y="2989"/>
                    <a:pt x="16478" y="3119"/>
                    <a:pt x="16459" y="3251"/>
                  </a:cubicBezTo>
                  <a:lnTo>
                    <a:pt x="20603" y="3251"/>
                  </a:lnTo>
                  <a:cubicBezTo>
                    <a:pt x="20884" y="3251"/>
                    <a:pt x="21119" y="3351"/>
                    <a:pt x="21314" y="3550"/>
                  </a:cubicBezTo>
                  <a:cubicBezTo>
                    <a:pt x="21503" y="3753"/>
                    <a:pt x="21599" y="4006"/>
                    <a:pt x="21599" y="4317"/>
                  </a:cubicBezTo>
                  <a:lnTo>
                    <a:pt x="21599" y="6949"/>
                  </a:lnTo>
                  <a:close/>
                  <a:moveTo>
                    <a:pt x="6283" y="10550"/>
                  </a:moveTo>
                  <a:cubicBezTo>
                    <a:pt x="6072" y="9798"/>
                    <a:pt x="5882" y="8978"/>
                    <a:pt x="5714" y="8082"/>
                  </a:cubicBezTo>
                  <a:cubicBezTo>
                    <a:pt x="5548" y="7189"/>
                    <a:pt x="5407" y="6299"/>
                    <a:pt x="5287" y="5415"/>
                  </a:cubicBezTo>
                  <a:lnTo>
                    <a:pt x="1962" y="5415"/>
                  </a:lnTo>
                  <a:lnTo>
                    <a:pt x="1962" y="6949"/>
                  </a:lnTo>
                  <a:cubicBezTo>
                    <a:pt x="1962" y="7137"/>
                    <a:pt x="2064" y="7389"/>
                    <a:pt x="2264" y="7709"/>
                  </a:cubicBezTo>
                  <a:cubicBezTo>
                    <a:pt x="2462" y="8029"/>
                    <a:pt x="2753" y="8358"/>
                    <a:pt x="3126" y="8699"/>
                  </a:cubicBezTo>
                  <a:cubicBezTo>
                    <a:pt x="3500" y="9040"/>
                    <a:pt x="3954" y="9381"/>
                    <a:pt x="4488" y="9707"/>
                  </a:cubicBezTo>
                  <a:cubicBezTo>
                    <a:pt x="5022" y="10033"/>
                    <a:pt x="5618" y="10315"/>
                    <a:pt x="6283" y="10550"/>
                  </a:cubicBezTo>
                  <a:moveTo>
                    <a:pt x="19629" y="5415"/>
                  </a:moveTo>
                  <a:lnTo>
                    <a:pt x="16280" y="5415"/>
                  </a:lnTo>
                  <a:cubicBezTo>
                    <a:pt x="16179" y="6299"/>
                    <a:pt x="16043" y="7189"/>
                    <a:pt x="15877" y="8082"/>
                  </a:cubicBezTo>
                  <a:cubicBezTo>
                    <a:pt x="15712" y="8978"/>
                    <a:pt x="15522" y="9798"/>
                    <a:pt x="15308" y="10550"/>
                  </a:cubicBezTo>
                  <a:cubicBezTo>
                    <a:pt x="15973" y="10315"/>
                    <a:pt x="16574" y="10033"/>
                    <a:pt x="17105" y="9707"/>
                  </a:cubicBezTo>
                  <a:cubicBezTo>
                    <a:pt x="17637" y="9381"/>
                    <a:pt x="18091" y="9040"/>
                    <a:pt x="18467" y="8699"/>
                  </a:cubicBezTo>
                  <a:cubicBezTo>
                    <a:pt x="18844" y="8358"/>
                    <a:pt x="19130" y="8029"/>
                    <a:pt x="19330" y="7709"/>
                  </a:cubicBezTo>
                  <a:cubicBezTo>
                    <a:pt x="19530" y="7389"/>
                    <a:pt x="19629" y="7137"/>
                    <a:pt x="19629" y="6949"/>
                  </a:cubicBezTo>
                  <a:lnTo>
                    <a:pt x="19629" y="54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50789" tIns="50789" rIns="50789" bIns="50789" anchor="ctr"/>
            <a:lstStyle/>
            <a:p>
              <a:pPr marL="0" marR="0" lvl="0" indent="0" algn="ctr" defTabSz="4565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s-ES" sz="36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TextBox 30"/>
            <p:cNvSpPr txBox="1"/>
            <p:nvPr/>
          </p:nvSpPr>
          <p:spPr>
            <a:xfrm>
              <a:off x="5723389" y="3908917"/>
              <a:ext cx="739433" cy="276999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SUCCESS</a:t>
              </a:r>
            </a:p>
          </p:txBody>
        </p:sp>
        <p:sp>
          <p:nvSpPr>
            <p:cNvPr id="14" name="Freeform 237"/>
            <p:cNvSpPr>
              <a:spLocks noChangeAspect="1" noChangeArrowheads="1"/>
            </p:cNvSpPr>
            <p:nvPr/>
          </p:nvSpPr>
          <p:spPr bwMode="auto">
            <a:xfrm>
              <a:off x="4819435" y="2476497"/>
              <a:ext cx="426117" cy="313034"/>
            </a:xfrm>
            <a:custGeom>
              <a:avLst/>
              <a:gdLst>
                <a:gd name="T0" fmla="*/ 586 w 1347"/>
                <a:gd name="T1" fmla="*/ 602 h 987"/>
                <a:gd name="T2" fmla="*/ 502 w 1347"/>
                <a:gd name="T3" fmla="*/ 535 h 987"/>
                <a:gd name="T4" fmla="*/ 42 w 1347"/>
                <a:gd name="T5" fmla="*/ 117 h 987"/>
                <a:gd name="T6" fmla="*/ 17 w 1347"/>
                <a:gd name="T7" fmla="*/ 33 h 987"/>
                <a:gd name="T8" fmla="*/ 92 w 1347"/>
                <a:gd name="T9" fmla="*/ 0 h 987"/>
                <a:gd name="T10" fmla="*/ 1255 w 1347"/>
                <a:gd name="T11" fmla="*/ 0 h 987"/>
                <a:gd name="T12" fmla="*/ 1330 w 1347"/>
                <a:gd name="T13" fmla="*/ 41 h 987"/>
                <a:gd name="T14" fmla="*/ 1305 w 1347"/>
                <a:gd name="T15" fmla="*/ 125 h 987"/>
                <a:gd name="T16" fmla="*/ 803 w 1347"/>
                <a:gd name="T17" fmla="*/ 576 h 987"/>
                <a:gd name="T18" fmla="*/ 586 w 1347"/>
                <a:gd name="T19" fmla="*/ 602 h 987"/>
                <a:gd name="T20" fmla="*/ 92 w 1347"/>
                <a:gd name="T21" fmla="*/ 986 h 987"/>
                <a:gd name="T22" fmla="*/ 0 w 1347"/>
                <a:gd name="T23" fmla="*/ 894 h 987"/>
                <a:gd name="T24" fmla="*/ 0 w 1347"/>
                <a:gd name="T25" fmla="*/ 225 h 987"/>
                <a:gd name="T26" fmla="*/ 42 w 1347"/>
                <a:gd name="T27" fmla="*/ 217 h 987"/>
                <a:gd name="T28" fmla="*/ 234 w 1347"/>
                <a:gd name="T29" fmla="*/ 409 h 987"/>
                <a:gd name="T30" fmla="*/ 251 w 1347"/>
                <a:gd name="T31" fmla="*/ 493 h 987"/>
                <a:gd name="T32" fmla="*/ 109 w 1347"/>
                <a:gd name="T33" fmla="*/ 827 h 987"/>
                <a:gd name="T34" fmla="*/ 126 w 1347"/>
                <a:gd name="T35" fmla="*/ 827 h 987"/>
                <a:gd name="T36" fmla="*/ 318 w 1347"/>
                <a:gd name="T37" fmla="*/ 576 h 987"/>
                <a:gd name="T38" fmla="*/ 393 w 1347"/>
                <a:gd name="T39" fmla="*/ 568 h 987"/>
                <a:gd name="T40" fmla="*/ 477 w 1347"/>
                <a:gd name="T41" fmla="*/ 643 h 987"/>
                <a:gd name="T42" fmla="*/ 569 w 1347"/>
                <a:gd name="T43" fmla="*/ 694 h 987"/>
                <a:gd name="T44" fmla="*/ 820 w 1347"/>
                <a:gd name="T45" fmla="*/ 677 h 987"/>
                <a:gd name="T46" fmla="*/ 945 w 1347"/>
                <a:gd name="T47" fmla="*/ 568 h 987"/>
                <a:gd name="T48" fmla="*/ 1020 w 1347"/>
                <a:gd name="T49" fmla="*/ 576 h 987"/>
                <a:gd name="T50" fmla="*/ 1229 w 1347"/>
                <a:gd name="T51" fmla="*/ 853 h 987"/>
                <a:gd name="T52" fmla="*/ 1238 w 1347"/>
                <a:gd name="T53" fmla="*/ 844 h 987"/>
                <a:gd name="T54" fmla="*/ 1096 w 1347"/>
                <a:gd name="T55" fmla="*/ 493 h 987"/>
                <a:gd name="T56" fmla="*/ 1112 w 1347"/>
                <a:gd name="T57" fmla="*/ 409 h 987"/>
                <a:gd name="T58" fmla="*/ 1313 w 1347"/>
                <a:gd name="T59" fmla="*/ 217 h 987"/>
                <a:gd name="T60" fmla="*/ 1346 w 1347"/>
                <a:gd name="T61" fmla="*/ 225 h 987"/>
                <a:gd name="T62" fmla="*/ 1346 w 1347"/>
                <a:gd name="T63" fmla="*/ 903 h 987"/>
                <a:gd name="T64" fmla="*/ 1246 w 1347"/>
                <a:gd name="T65" fmla="*/ 986 h 987"/>
                <a:gd name="T66" fmla="*/ 92 w 1347"/>
                <a:gd name="T67" fmla="*/ 986 h 987"/>
                <a:gd name="T68" fmla="*/ 92 w 1347"/>
                <a:gd name="T69" fmla="*/ 986 h 987"/>
                <a:gd name="T70" fmla="*/ 92 w 1347"/>
                <a:gd name="T71" fmla="*/ 986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47" h="987">
                  <a:moveTo>
                    <a:pt x="586" y="602"/>
                  </a:moveTo>
                  <a:cubicBezTo>
                    <a:pt x="561" y="585"/>
                    <a:pt x="519" y="560"/>
                    <a:pt x="502" y="535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26" y="100"/>
                    <a:pt x="9" y="58"/>
                    <a:pt x="17" y="33"/>
                  </a:cubicBezTo>
                  <a:cubicBezTo>
                    <a:pt x="34" y="17"/>
                    <a:pt x="51" y="0"/>
                    <a:pt x="92" y="0"/>
                  </a:cubicBezTo>
                  <a:cubicBezTo>
                    <a:pt x="1255" y="0"/>
                    <a:pt x="1255" y="0"/>
                    <a:pt x="1255" y="0"/>
                  </a:cubicBezTo>
                  <a:cubicBezTo>
                    <a:pt x="1255" y="0"/>
                    <a:pt x="1305" y="0"/>
                    <a:pt x="1330" y="41"/>
                  </a:cubicBezTo>
                  <a:cubicBezTo>
                    <a:pt x="1346" y="67"/>
                    <a:pt x="1330" y="108"/>
                    <a:pt x="1305" y="125"/>
                  </a:cubicBezTo>
                  <a:cubicBezTo>
                    <a:pt x="803" y="576"/>
                    <a:pt x="803" y="576"/>
                    <a:pt x="803" y="576"/>
                  </a:cubicBezTo>
                  <a:cubicBezTo>
                    <a:pt x="803" y="576"/>
                    <a:pt x="711" y="652"/>
                    <a:pt x="586" y="602"/>
                  </a:cubicBezTo>
                  <a:close/>
                  <a:moveTo>
                    <a:pt x="92" y="986"/>
                  </a:moveTo>
                  <a:cubicBezTo>
                    <a:pt x="92" y="986"/>
                    <a:pt x="0" y="978"/>
                    <a:pt x="0" y="894"/>
                  </a:cubicBezTo>
                  <a:cubicBezTo>
                    <a:pt x="0" y="225"/>
                    <a:pt x="0" y="225"/>
                    <a:pt x="0" y="225"/>
                  </a:cubicBezTo>
                  <a:cubicBezTo>
                    <a:pt x="0" y="200"/>
                    <a:pt x="17" y="192"/>
                    <a:pt x="42" y="217"/>
                  </a:cubicBezTo>
                  <a:cubicBezTo>
                    <a:pt x="234" y="409"/>
                    <a:pt x="234" y="409"/>
                    <a:pt x="234" y="409"/>
                  </a:cubicBezTo>
                  <a:cubicBezTo>
                    <a:pt x="260" y="426"/>
                    <a:pt x="268" y="468"/>
                    <a:pt x="251" y="493"/>
                  </a:cubicBezTo>
                  <a:cubicBezTo>
                    <a:pt x="109" y="827"/>
                    <a:pt x="109" y="827"/>
                    <a:pt x="109" y="827"/>
                  </a:cubicBezTo>
                  <a:cubicBezTo>
                    <a:pt x="101" y="853"/>
                    <a:pt x="109" y="853"/>
                    <a:pt x="126" y="827"/>
                  </a:cubicBezTo>
                  <a:cubicBezTo>
                    <a:pt x="318" y="576"/>
                    <a:pt x="318" y="576"/>
                    <a:pt x="318" y="576"/>
                  </a:cubicBezTo>
                  <a:cubicBezTo>
                    <a:pt x="343" y="552"/>
                    <a:pt x="368" y="552"/>
                    <a:pt x="393" y="568"/>
                  </a:cubicBezTo>
                  <a:cubicBezTo>
                    <a:pt x="477" y="643"/>
                    <a:pt x="477" y="643"/>
                    <a:pt x="477" y="643"/>
                  </a:cubicBezTo>
                  <a:cubicBezTo>
                    <a:pt x="502" y="660"/>
                    <a:pt x="544" y="685"/>
                    <a:pt x="569" y="694"/>
                  </a:cubicBezTo>
                  <a:cubicBezTo>
                    <a:pt x="636" y="710"/>
                    <a:pt x="744" y="735"/>
                    <a:pt x="820" y="677"/>
                  </a:cubicBezTo>
                  <a:cubicBezTo>
                    <a:pt x="945" y="568"/>
                    <a:pt x="945" y="568"/>
                    <a:pt x="945" y="568"/>
                  </a:cubicBezTo>
                  <a:cubicBezTo>
                    <a:pt x="970" y="552"/>
                    <a:pt x="1004" y="552"/>
                    <a:pt x="1020" y="576"/>
                  </a:cubicBezTo>
                  <a:cubicBezTo>
                    <a:pt x="1229" y="853"/>
                    <a:pt x="1229" y="853"/>
                    <a:pt x="1229" y="853"/>
                  </a:cubicBezTo>
                  <a:cubicBezTo>
                    <a:pt x="1246" y="877"/>
                    <a:pt x="1246" y="869"/>
                    <a:pt x="1238" y="844"/>
                  </a:cubicBezTo>
                  <a:cubicBezTo>
                    <a:pt x="1096" y="493"/>
                    <a:pt x="1096" y="493"/>
                    <a:pt x="1096" y="493"/>
                  </a:cubicBezTo>
                  <a:cubicBezTo>
                    <a:pt x="1079" y="468"/>
                    <a:pt x="1087" y="434"/>
                    <a:pt x="1112" y="409"/>
                  </a:cubicBezTo>
                  <a:cubicBezTo>
                    <a:pt x="1313" y="217"/>
                    <a:pt x="1313" y="217"/>
                    <a:pt x="1313" y="217"/>
                  </a:cubicBezTo>
                  <a:cubicBezTo>
                    <a:pt x="1330" y="192"/>
                    <a:pt x="1346" y="200"/>
                    <a:pt x="1346" y="225"/>
                  </a:cubicBezTo>
                  <a:cubicBezTo>
                    <a:pt x="1346" y="903"/>
                    <a:pt x="1346" y="903"/>
                    <a:pt x="1346" y="903"/>
                  </a:cubicBezTo>
                  <a:cubicBezTo>
                    <a:pt x="1346" y="903"/>
                    <a:pt x="1338" y="986"/>
                    <a:pt x="1246" y="986"/>
                  </a:cubicBezTo>
                  <a:cubicBezTo>
                    <a:pt x="92" y="986"/>
                    <a:pt x="92" y="986"/>
                    <a:pt x="92" y="986"/>
                  </a:cubicBezTo>
                  <a:close/>
                  <a:moveTo>
                    <a:pt x="92" y="986"/>
                  </a:moveTo>
                  <a:lnTo>
                    <a:pt x="92" y="9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3" tIns="60946" rIns="121893" bIns="60946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05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290"/>
            <p:cNvSpPr>
              <a:spLocks noChangeAspect="1" noChangeArrowheads="1"/>
            </p:cNvSpPr>
            <p:nvPr/>
          </p:nvSpPr>
          <p:spPr bwMode="auto">
            <a:xfrm>
              <a:off x="7004476" y="2481495"/>
              <a:ext cx="506529" cy="392325"/>
            </a:xfrm>
            <a:custGeom>
              <a:avLst/>
              <a:gdLst>
                <a:gd name="T0" fmla="*/ 995 w 996"/>
                <a:gd name="T1" fmla="*/ 409 h 770"/>
                <a:gd name="T2" fmla="*/ 836 w 996"/>
                <a:gd name="T3" fmla="*/ 409 h 770"/>
                <a:gd name="T4" fmla="*/ 543 w 996"/>
                <a:gd name="T5" fmla="*/ 192 h 770"/>
                <a:gd name="T6" fmla="*/ 384 w 996"/>
                <a:gd name="T7" fmla="*/ 275 h 770"/>
                <a:gd name="T8" fmla="*/ 360 w 996"/>
                <a:gd name="T9" fmla="*/ 158 h 770"/>
                <a:gd name="T10" fmla="*/ 702 w 996"/>
                <a:gd name="T11" fmla="*/ 33 h 770"/>
                <a:gd name="T12" fmla="*/ 836 w 996"/>
                <a:gd name="T13" fmla="*/ 133 h 770"/>
                <a:gd name="T14" fmla="*/ 334 w 996"/>
                <a:gd name="T15" fmla="*/ 626 h 770"/>
                <a:gd name="T16" fmla="*/ 276 w 996"/>
                <a:gd name="T17" fmla="*/ 551 h 770"/>
                <a:gd name="T18" fmla="*/ 209 w 996"/>
                <a:gd name="T19" fmla="*/ 484 h 770"/>
                <a:gd name="T20" fmla="*/ 109 w 996"/>
                <a:gd name="T21" fmla="*/ 434 h 770"/>
                <a:gd name="T22" fmla="*/ 159 w 996"/>
                <a:gd name="T23" fmla="*/ 535 h 770"/>
                <a:gd name="T24" fmla="*/ 226 w 996"/>
                <a:gd name="T25" fmla="*/ 602 h 770"/>
                <a:gd name="T26" fmla="*/ 293 w 996"/>
                <a:gd name="T27" fmla="*/ 668 h 770"/>
                <a:gd name="T28" fmla="*/ 393 w 996"/>
                <a:gd name="T29" fmla="*/ 727 h 770"/>
                <a:gd name="T30" fmla="*/ 334 w 996"/>
                <a:gd name="T31" fmla="*/ 626 h 770"/>
                <a:gd name="T32" fmla="*/ 594 w 996"/>
                <a:gd name="T33" fmla="*/ 267 h 770"/>
                <a:gd name="T34" fmla="*/ 443 w 996"/>
                <a:gd name="T35" fmla="*/ 301 h 770"/>
                <a:gd name="T36" fmla="*/ 284 w 996"/>
                <a:gd name="T37" fmla="*/ 217 h 770"/>
                <a:gd name="T38" fmla="*/ 460 w 996"/>
                <a:gd name="T39" fmla="*/ 50 h 770"/>
                <a:gd name="T40" fmla="*/ 184 w 996"/>
                <a:gd name="T41" fmla="*/ 100 h 770"/>
                <a:gd name="T42" fmla="*/ 0 w 996"/>
                <a:gd name="T43" fmla="*/ 66 h 770"/>
                <a:gd name="T44" fmla="*/ 50 w 996"/>
                <a:gd name="T45" fmla="*/ 443 h 770"/>
                <a:gd name="T46" fmla="*/ 234 w 996"/>
                <a:gd name="T47" fmla="*/ 392 h 770"/>
                <a:gd name="T48" fmla="*/ 293 w 996"/>
                <a:gd name="T49" fmla="*/ 468 h 770"/>
                <a:gd name="T50" fmla="*/ 360 w 996"/>
                <a:gd name="T51" fmla="*/ 535 h 770"/>
                <a:gd name="T52" fmla="*/ 426 w 996"/>
                <a:gd name="T53" fmla="*/ 610 h 770"/>
                <a:gd name="T54" fmla="*/ 477 w 996"/>
                <a:gd name="T55" fmla="*/ 727 h 770"/>
                <a:gd name="T56" fmla="*/ 543 w 996"/>
                <a:gd name="T57" fmla="*/ 660 h 770"/>
                <a:gd name="T58" fmla="*/ 485 w 996"/>
                <a:gd name="T59" fmla="*/ 585 h 770"/>
                <a:gd name="T60" fmla="*/ 569 w 996"/>
                <a:gd name="T61" fmla="*/ 668 h 770"/>
                <a:gd name="T62" fmla="*/ 627 w 996"/>
                <a:gd name="T63" fmla="*/ 602 h 770"/>
                <a:gd name="T64" fmla="*/ 652 w 996"/>
                <a:gd name="T65" fmla="*/ 610 h 770"/>
                <a:gd name="T66" fmla="*/ 719 w 996"/>
                <a:gd name="T67" fmla="*/ 543 h 770"/>
                <a:gd name="T68" fmla="*/ 727 w 996"/>
                <a:gd name="T69" fmla="*/ 526 h 770"/>
                <a:gd name="T70" fmla="*/ 786 w 996"/>
                <a:gd name="T71" fmla="*/ 535 h 770"/>
                <a:gd name="T72" fmla="*/ 786 w 996"/>
                <a:gd name="T73" fmla="*/ 468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96" h="770">
                  <a:moveTo>
                    <a:pt x="995" y="100"/>
                  </a:moveTo>
                  <a:cubicBezTo>
                    <a:pt x="995" y="409"/>
                    <a:pt x="995" y="409"/>
                    <a:pt x="995" y="409"/>
                  </a:cubicBezTo>
                  <a:cubicBezTo>
                    <a:pt x="995" y="409"/>
                    <a:pt x="928" y="426"/>
                    <a:pt x="920" y="426"/>
                  </a:cubicBezTo>
                  <a:cubicBezTo>
                    <a:pt x="903" y="426"/>
                    <a:pt x="861" y="443"/>
                    <a:pt x="836" y="409"/>
                  </a:cubicBezTo>
                  <a:cubicBezTo>
                    <a:pt x="786" y="367"/>
                    <a:pt x="619" y="192"/>
                    <a:pt x="619" y="192"/>
                  </a:cubicBezTo>
                  <a:cubicBezTo>
                    <a:pt x="619" y="192"/>
                    <a:pt x="594" y="167"/>
                    <a:pt x="543" y="192"/>
                  </a:cubicBezTo>
                  <a:cubicBezTo>
                    <a:pt x="502" y="217"/>
                    <a:pt x="443" y="250"/>
                    <a:pt x="418" y="259"/>
                  </a:cubicBezTo>
                  <a:cubicBezTo>
                    <a:pt x="410" y="267"/>
                    <a:pt x="393" y="275"/>
                    <a:pt x="384" y="275"/>
                  </a:cubicBezTo>
                  <a:cubicBezTo>
                    <a:pt x="351" y="275"/>
                    <a:pt x="326" y="242"/>
                    <a:pt x="326" y="209"/>
                  </a:cubicBezTo>
                  <a:cubicBezTo>
                    <a:pt x="326" y="183"/>
                    <a:pt x="343" y="167"/>
                    <a:pt x="360" y="158"/>
                  </a:cubicBezTo>
                  <a:cubicBezTo>
                    <a:pt x="426" y="116"/>
                    <a:pt x="552" y="50"/>
                    <a:pt x="602" y="16"/>
                  </a:cubicBezTo>
                  <a:cubicBezTo>
                    <a:pt x="635" y="0"/>
                    <a:pt x="652" y="0"/>
                    <a:pt x="702" y="33"/>
                  </a:cubicBezTo>
                  <a:cubicBezTo>
                    <a:pt x="752" y="83"/>
                    <a:pt x="803" y="125"/>
                    <a:pt x="803" y="125"/>
                  </a:cubicBezTo>
                  <a:cubicBezTo>
                    <a:pt x="803" y="125"/>
                    <a:pt x="819" y="133"/>
                    <a:pt x="836" y="133"/>
                  </a:cubicBezTo>
                  <a:cubicBezTo>
                    <a:pt x="878" y="125"/>
                    <a:pt x="995" y="100"/>
                    <a:pt x="995" y="100"/>
                  </a:cubicBezTo>
                  <a:close/>
                  <a:moveTo>
                    <a:pt x="334" y="626"/>
                  </a:moveTo>
                  <a:cubicBezTo>
                    <a:pt x="343" y="610"/>
                    <a:pt x="343" y="585"/>
                    <a:pt x="326" y="568"/>
                  </a:cubicBezTo>
                  <a:cubicBezTo>
                    <a:pt x="309" y="551"/>
                    <a:pt x="293" y="551"/>
                    <a:pt x="276" y="551"/>
                  </a:cubicBezTo>
                  <a:cubicBezTo>
                    <a:pt x="276" y="535"/>
                    <a:pt x="276" y="510"/>
                    <a:pt x="259" y="501"/>
                  </a:cubicBezTo>
                  <a:cubicBezTo>
                    <a:pt x="251" y="484"/>
                    <a:pt x="226" y="476"/>
                    <a:pt x="209" y="484"/>
                  </a:cubicBezTo>
                  <a:cubicBezTo>
                    <a:pt x="217" y="468"/>
                    <a:pt x="209" y="443"/>
                    <a:pt x="201" y="426"/>
                  </a:cubicBezTo>
                  <a:cubicBezTo>
                    <a:pt x="176" y="401"/>
                    <a:pt x="134" y="409"/>
                    <a:pt x="109" y="434"/>
                  </a:cubicBezTo>
                  <a:cubicBezTo>
                    <a:pt x="92" y="451"/>
                    <a:pt x="75" y="501"/>
                    <a:pt x="92" y="526"/>
                  </a:cubicBezTo>
                  <a:cubicBezTo>
                    <a:pt x="117" y="551"/>
                    <a:pt x="142" y="535"/>
                    <a:pt x="159" y="535"/>
                  </a:cubicBezTo>
                  <a:cubicBezTo>
                    <a:pt x="159" y="551"/>
                    <a:pt x="142" y="568"/>
                    <a:pt x="159" y="593"/>
                  </a:cubicBezTo>
                  <a:cubicBezTo>
                    <a:pt x="176" y="618"/>
                    <a:pt x="209" y="602"/>
                    <a:pt x="226" y="602"/>
                  </a:cubicBezTo>
                  <a:cubicBezTo>
                    <a:pt x="217" y="618"/>
                    <a:pt x="201" y="643"/>
                    <a:pt x="226" y="668"/>
                  </a:cubicBezTo>
                  <a:cubicBezTo>
                    <a:pt x="242" y="685"/>
                    <a:pt x="276" y="677"/>
                    <a:pt x="293" y="668"/>
                  </a:cubicBezTo>
                  <a:cubicBezTo>
                    <a:pt x="284" y="693"/>
                    <a:pt x="268" y="710"/>
                    <a:pt x="293" y="744"/>
                  </a:cubicBezTo>
                  <a:cubicBezTo>
                    <a:pt x="318" y="769"/>
                    <a:pt x="368" y="752"/>
                    <a:pt x="393" y="727"/>
                  </a:cubicBezTo>
                  <a:cubicBezTo>
                    <a:pt x="418" y="702"/>
                    <a:pt x="418" y="668"/>
                    <a:pt x="393" y="643"/>
                  </a:cubicBezTo>
                  <a:cubicBezTo>
                    <a:pt x="376" y="626"/>
                    <a:pt x="360" y="626"/>
                    <a:pt x="334" y="626"/>
                  </a:cubicBezTo>
                  <a:close/>
                  <a:moveTo>
                    <a:pt x="786" y="468"/>
                  </a:moveTo>
                  <a:cubicBezTo>
                    <a:pt x="610" y="284"/>
                    <a:pt x="694" y="367"/>
                    <a:pt x="594" y="267"/>
                  </a:cubicBezTo>
                  <a:cubicBezTo>
                    <a:pt x="594" y="267"/>
                    <a:pt x="569" y="234"/>
                    <a:pt x="527" y="259"/>
                  </a:cubicBezTo>
                  <a:cubicBezTo>
                    <a:pt x="502" y="267"/>
                    <a:pt x="468" y="284"/>
                    <a:pt x="443" y="301"/>
                  </a:cubicBezTo>
                  <a:cubicBezTo>
                    <a:pt x="418" y="309"/>
                    <a:pt x="393" y="317"/>
                    <a:pt x="384" y="317"/>
                  </a:cubicBezTo>
                  <a:cubicBezTo>
                    <a:pt x="326" y="317"/>
                    <a:pt x="284" y="267"/>
                    <a:pt x="284" y="217"/>
                  </a:cubicBezTo>
                  <a:cubicBezTo>
                    <a:pt x="284" y="175"/>
                    <a:pt x="301" y="142"/>
                    <a:pt x="334" y="125"/>
                  </a:cubicBezTo>
                  <a:cubicBezTo>
                    <a:pt x="368" y="100"/>
                    <a:pt x="460" y="50"/>
                    <a:pt x="460" y="50"/>
                  </a:cubicBezTo>
                  <a:cubicBezTo>
                    <a:pt x="460" y="50"/>
                    <a:pt x="435" y="8"/>
                    <a:pt x="376" y="8"/>
                  </a:cubicBezTo>
                  <a:cubicBezTo>
                    <a:pt x="309" y="8"/>
                    <a:pt x="184" y="100"/>
                    <a:pt x="184" y="100"/>
                  </a:cubicBezTo>
                  <a:cubicBezTo>
                    <a:pt x="184" y="100"/>
                    <a:pt x="150" y="116"/>
                    <a:pt x="100" y="10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426"/>
                    <a:pt x="0" y="426"/>
                    <a:pt x="0" y="426"/>
                  </a:cubicBezTo>
                  <a:cubicBezTo>
                    <a:pt x="0" y="426"/>
                    <a:pt x="25" y="434"/>
                    <a:pt x="50" y="443"/>
                  </a:cubicBezTo>
                  <a:cubicBezTo>
                    <a:pt x="59" y="426"/>
                    <a:pt x="67" y="409"/>
                    <a:pt x="83" y="392"/>
                  </a:cubicBezTo>
                  <a:cubicBezTo>
                    <a:pt x="125" y="351"/>
                    <a:pt x="192" y="351"/>
                    <a:pt x="234" y="392"/>
                  </a:cubicBezTo>
                  <a:cubicBezTo>
                    <a:pt x="242" y="409"/>
                    <a:pt x="251" y="417"/>
                    <a:pt x="251" y="434"/>
                  </a:cubicBezTo>
                  <a:cubicBezTo>
                    <a:pt x="268" y="443"/>
                    <a:pt x="284" y="451"/>
                    <a:pt x="293" y="468"/>
                  </a:cubicBezTo>
                  <a:cubicBezTo>
                    <a:pt x="309" y="476"/>
                    <a:pt x="318" y="493"/>
                    <a:pt x="318" y="510"/>
                  </a:cubicBezTo>
                  <a:cubicBezTo>
                    <a:pt x="334" y="510"/>
                    <a:pt x="351" y="518"/>
                    <a:pt x="360" y="535"/>
                  </a:cubicBezTo>
                  <a:cubicBezTo>
                    <a:pt x="376" y="551"/>
                    <a:pt x="384" y="568"/>
                    <a:pt x="384" y="585"/>
                  </a:cubicBezTo>
                  <a:cubicBezTo>
                    <a:pt x="401" y="585"/>
                    <a:pt x="418" y="593"/>
                    <a:pt x="426" y="610"/>
                  </a:cubicBezTo>
                  <a:cubicBezTo>
                    <a:pt x="451" y="635"/>
                    <a:pt x="460" y="668"/>
                    <a:pt x="451" y="702"/>
                  </a:cubicBezTo>
                  <a:cubicBezTo>
                    <a:pt x="460" y="702"/>
                    <a:pt x="468" y="718"/>
                    <a:pt x="477" y="727"/>
                  </a:cubicBezTo>
                  <a:cubicBezTo>
                    <a:pt x="493" y="744"/>
                    <a:pt x="527" y="744"/>
                    <a:pt x="543" y="727"/>
                  </a:cubicBezTo>
                  <a:cubicBezTo>
                    <a:pt x="560" y="710"/>
                    <a:pt x="560" y="677"/>
                    <a:pt x="543" y="660"/>
                  </a:cubicBezTo>
                  <a:lnTo>
                    <a:pt x="535" y="660"/>
                  </a:lnTo>
                  <a:cubicBezTo>
                    <a:pt x="485" y="602"/>
                    <a:pt x="477" y="593"/>
                    <a:pt x="485" y="585"/>
                  </a:cubicBezTo>
                  <a:cubicBezTo>
                    <a:pt x="493" y="585"/>
                    <a:pt x="502" y="593"/>
                    <a:pt x="560" y="660"/>
                  </a:cubicBezTo>
                  <a:cubicBezTo>
                    <a:pt x="569" y="668"/>
                    <a:pt x="569" y="668"/>
                    <a:pt x="569" y="668"/>
                  </a:cubicBezTo>
                  <a:cubicBezTo>
                    <a:pt x="585" y="685"/>
                    <a:pt x="610" y="685"/>
                    <a:pt x="627" y="668"/>
                  </a:cubicBezTo>
                  <a:cubicBezTo>
                    <a:pt x="644" y="652"/>
                    <a:pt x="644" y="618"/>
                    <a:pt x="627" y="602"/>
                  </a:cubicBezTo>
                  <a:cubicBezTo>
                    <a:pt x="569" y="535"/>
                    <a:pt x="560" y="526"/>
                    <a:pt x="560" y="518"/>
                  </a:cubicBezTo>
                  <a:cubicBezTo>
                    <a:pt x="569" y="518"/>
                    <a:pt x="594" y="551"/>
                    <a:pt x="652" y="610"/>
                  </a:cubicBezTo>
                  <a:cubicBezTo>
                    <a:pt x="669" y="626"/>
                    <a:pt x="702" y="626"/>
                    <a:pt x="719" y="610"/>
                  </a:cubicBezTo>
                  <a:cubicBezTo>
                    <a:pt x="727" y="593"/>
                    <a:pt x="736" y="568"/>
                    <a:pt x="719" y="543"/>
                  </a:cubicBezTo>
                  <a:cubicBezTo>
                    <a:pt x="644" y="468"/>
                    <a:pt x="644" y="468"/>
                    <a:pt x="652" y="459"/>
                  </a:cubicBezTo>
                  <a:lnTo>
                    <a:pt x="727" y="526"/>
                  </a:lnTo>
                  <a:cubicBezTo>
                    <a:pt x="727" y="535"/>
                    <a:pt x="727" y="535"/>
                    <a:pt x="727" y="535"/>
                  </a:cubicBezTo>
                  <a:cubicBezTo>
                    <a:pt x="744" y="551"/>
                    <a:pt x="769" y="551"/>
                    <a:pt x="786" y="535"/>
                  </a:cubicBezTo>
                  <a:cubicBezTo>
                    <a:pt x="803" y="510"/>
                    <a:pt x="803" y="484"/>
                    <a:pt x="786" y="468"/>
                  </a:cubicBezTo>
                  <a:close/>
                  <a:moveTo>
                    <a:pt x="786" y="468"/>
                  </a:moveTo>
                  <a:lnTo>
                    <a:pt x="786" y="4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82843" tIns="91422" rIns="182843" bIns="91422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Freeform 417"/>
            <p:cNvSpPr>
              <a:spLocks noChangeAspect="1" noChangeArrowheads="1"/>
            </p:cNvSpPr>
            <p:nvPr/>
          </p:nvSpPr>
          <p:spPr bwMode="auto">
            <a:xfrm>
              <a:off x="7004476" y="4652883"/>
              <a:ext cx="437908" cy="438023"/>
            </a:xfrm>
            <a:custGeom>
              <a:avLst/>
              <a:gdLst>
                <a:gd name="T0" fmla="*/ 0 w 904"/>
                <a:gd name="T1" fmla="*/ 686 h 904"/>
                <a:gd name="T2" fmla="*/ 218 w 904"/>
                <a:gd name="T3" fmla="*/ 903 h 904"/>
                <a:gd name="T4" fmla="*/ 0 w 904"/>
                <a:gd name="T5" fmla="*/ 903 h 904"/>
                <a:gd name="T6" fmla="*/ 0 w 904"/>
                <a:gd name="T7" fmla="*/ 686 h 904"/>
                <a:gd name="T8" fmla="*/ 552 w 904"/>
                <a:gd name="T9" fmla="*/ 42 h 904"/>
                <a:gd name="T10" fmla="*/ 627 w 904"/>
                <a:gd name="T11" fmla="*/ 276 h 904"/>
                <a:gd name="T12" fmla="*/ 861 w 904"/>
                <a:gd name="T13" fmla="*/ 351 h 904"/>
                <a:gd name="T14" fmla="*/ 786 w 904"/>
                <a:gd name="T15" fmla="*/ 117 h 904"/>
                <a:gd name="T16" fmla="*/ 552 w 904"/>
                <a:gd name="T17" fmla="*/ 42 h 904"/>
                <a:gd name="T18" fmla="*/ 677 w 904"/>
                <a:gd name="T19" fmla="*/ 385 h 904"/>
                <a:gd name="T20" fmla="*/ 276 w 904"/>
                <a:gd name="T21" fmla="*/ 778 h 904"/>
                <a:gd name="T22" fmla="*/ 360 w 904"/>
                <a:gd name="T23" fmla="*/ 862 h 904"/>
                <a:gd name="T24" fmla="*/ 795 w 904"/>
                <a:gd name="T25" fmla="*/ 427 h 904"/>
                <a:gd name="T26" fmla="*/ 677 w 904"/>
                <a:gd name="T27" fmla="*/ 385 h 904"/>
                <a:gd name="T28" fmla="*/ 594 w 904"/>
                <a:gd name="T29" fmla="*/ 318 h 904"/>
                <a:gd name="T30" fmla="*/ 552 w 904"/>
                <a:gd name="T31" fmla="*/ 276 h 904"/>
                <a:gd name="T32" fmla="*/ 159 w 904"/>
                <a:gd name="T33" fmla="*/ 661 h 904"/>
                <a:gd name="T34" fmla="*/ 243 w 904"/>
                <a:gd name="T35" fmla="*/ 744 h 904"/>
                <a:gd name="T36" fmla="*/ 636 w 904"/>
                <a:gd name="T37" fmla="*/ 351 h 904"/>
                <a:gd name="T38" fmla="*/ 594 w 904"/>
                <a:gd name="T39" fmla="*/ 318 h 904"/>
                <a:gd name="T40" fmla="*/ 477 w 904"/>
                <a:gd name="T41" fmla="*/ 109 h 904"/>
                <a:gd name="T42" fmla="*/ 50 w 904"/>
                <a:gd name="T43" fmla="*/ 544 h 904"/>
                <a:gd name="T44" fmla="*/ 126 w 904"/>
                <a:gd name="T45" fmla="*/ 628 h 904"/>
                <a:gd name="T46" fmla="*/ 519 w 904"/>
                <a:gd name="T47" fmla="*/ 226 h 904"/>
                <a:gd name="T48" fmla="*/ 477 w 904"/>
                <a:gd name="T49" fmla="*/ 109 h 904"/>
                <a:gd name="T50" fmla="*/ 477 w 904"/>
                <a:gd name="T51" fmla="*/ 109 h 904"/>
                <a:gd name="T52" fmla="*/ 477 w 904"/>
                <a:gd name="T53" fmla="*/ 109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04" h="904">
                  <a:moveTo>
                    <a:pt x="0" y="686"/>
                  </a:moveTo>
                  <a:cubicBezTo>
                    <a:pt x="218" y="903"/>
                    <a:pt x="218" y="903"/>
                    <a:pt x="218" y="903"/>
                  </a:cubicBezTo>
                  <a:cubicBezTo>
                    <a:pt x="0" y="903"/>
                    <a:pt x="0" y="903"/>
                    <a:pt x="0" y="903"/>
                  </a:cubicBezTo>
                  <a:lnTo>
                    <a:pt x="0" y="686"/>
                  </a:lnTo>
                  <a:close/>
                  <a:moveTo>
                    <a:pt x="552" y="42"/>
                  </a:moveTo>
                  <a:cubicBezTo>
                    <a:pt x="510" y="84"/>
                    <a:pt x="544" y="193"/>
                    <a:pt x="627" y="276"/>
                  </a:cubicBezTo>
                  <a:cubicBezTo>
                    <a:pt x="719" y="360"/>
                    <a:pt x="820" y="393"/>
                    <a:pt x="861" y="351"/>
                  </a:cubicBezTo>
                  <a:cubicBezTo>
                    <a:pt x="903" y="310"/>
                    <a:pt x="870" y="209"/>
                    <a:pt x="786" y="117"/>
                  </a:cubicBezTo>
                  <a:cubicBezTo>
                    <a:pt x="703" y="34"/>
                    <a:pt x="594" y="0"/>
                    <a:pt x="552" y="42"/>
                  </a:cubicBezTo>
                  <a:close/>
                  <a:moveTo>
                    <a:pt x="677" y="385"/>
                  </a:moveTo>
                  <a:cubicBezTo>
                    <a:pt x="276" y="778"/>
                    <a:pt x="276" y="778"/>
                    <a:pt x="276" y="778"/>
                  </a:cubicBezTo>
                  <a:cubicBezTo>
                    <a:pt x="360" y="862"/>
                    <a:pt x="360" y="862"/>
                    <a:pt x="360" y="862"/>
                  </a:cubicBezTo>
                  <a:cubicBezTo>
                    <a:pt x="795" y="427"/>
                    <a:pt x="795" y="427"/>
                    <a:pt x="795" y="427"/>
                  </a:cubicBezTo>
                  <a:cubicBezTo>
                    <a:pt x="753" y="418"/>
                    <a:pt x="719" y="410"/>
                    <a:pt x="677" y="385"/>
                  </a:cubicBezTo>
                  <a:close/>
                  <a:moveTo>
                    <a:pt x="594" y="318"/>
                  </a:moveTo>
                  <a:cubicBezTo>
                    <a:pt x="577" y="301"/>
                    <a:pt x="569" y="285"/>
                    <a:pt x="552" y="276"/>
                  </a:cubicBezTo>
                  <a:cubicBezTo>
                    <a:pt x="159" y="661"/>
                    <a:pt x="159" y="661"/>
                    <a:pt x="159" y="661"/>
                  </a:cubicBezTo>
                  <a:cubicBezTo>
                    <a:pt x="243" y="744"/>
                    <a:pt x="243" y="744"/>
                    <a:pt x="243" y="744"/>
                  </a:cubicBezTo>
                  <a:cubicBezTo>
                    <a:pt x="636" y="351"/>
                    <a:pt x="636" y="351"/>
                    <a:pt x="636" y="351"/>
                  </a:cubicBezTo>
                  <a:cubicBezTo>
                    <a:pt x="619" y="343"/>
                    <a:pt x="602" y="327"/>
                    <a:pt x="594" y="318"/>
                  </a:cubicBezTo>
                  <a:close/>
                  <a:moveTo>
                    <a:pt x="477" y="109"/>
                  </a:moveTo>
                  <a:cubicBezTo>
                    <a:pt x="50" y="544"/>
                    <a:pt x="50" y="544"/>
                    <a:pt x="50" y="544"/>
                  </a:cubicBezTo>
                  <a:cubicBezTo>
                    <a:pt x="126" y="628"/>
                    <a:pt x="126" y="628"/>
                    <a:pt x="126" y="628"/>
                  </a:cubicBezTo>
                  <a:cubicBezTo>
                    <a:pt x="519" y="226"/>
                    <a:pt x="519" y="226"/>
                    <a:pt x="519" y="226"/>
                  </a:cubicBezTo>
                  <a:cubicBezTo>
                    <a:pt x="502" y="184"/>
                    <a:pt x="485" y="151"/>
                    <a:pt x="477" y="109"/>
                  </a:cubicBezTo>
                  <a:close/>
                  <a:moveTo>
                    <a:pt x="477" y="109"/>
                  </a:moveTo>
                  <a:lnTo>
                    <a:pt x="477" y="10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243785" tIns="121892" rIns="243785" bIns="121892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Freeform 526"/>
            <p:cNvSpPr>
              <a:spLocks noChangeAspect="1" noChangeArrowheads="1"/>
            </p:cNvSpPr>
            <p:nvPr/>
          </p:nvSpPr>
          <p:spPr bwMode="auto">
            <a:xfrm>
              <a:off x="4824724" y="4610536"/>
              <a:ext cx="428027" cy="554878"/>
            </a:xfrm>
            <a:custGeom>
              <a:avLst/>
              <a:gdLst>
                <a:gd name="T0" fmla="*/ 719 w 1222"/>
                <a:gd name="T1" fmla="*/ 1338 h 1581"/>
                <a:gd name="T2" fmla="*/ 686 w 1222"/>
                <a:gd name="T3" fmla="*/ 1221 h 1581"/>
                <a:gd name="T4" fmla="*/ 686 w 1222"/>
                <a:gd name="T5" fmla="*/ 359 h 1581"/>
                <a:gd name="T6" fmla="*/ 719 w 1222"/>
                <a:gd name="T7" fmla="*/ 243 h 1581"/>
                <a:gd name="T8" fmla="*/ 17 w 1222"/>
                <a:gd name="T9" fmla="*/ 460 h 1581"/>
                <a:gd name="T10" fmla="*/ 0 w 1222"/>
                <a:gd name="T11" fmla="*/ 794 h 1581"/>
                <a:gd name="T12" fmla="*/ 17 w 1222"/>
                <a:gd name="T13" fmla="*/ 1120 h 1581"/>
                <a:gd name="T14" fmla="*/ 502 w 1222"/>
                <a:gd name="T15" fmla="*/ 1530 h 1581"/>
                <a:gd name="T16" fmla="*/ 493 w 1222"/>
                <a:gd name="T17" fmla="*/ 1112 h 1581"/>
                <a:gd name="T18" fmla="*/ 284 w 1222"/>
                <a:gd name="T19" fmla="*/ 1120 h 1581"/>
                <a:gd name="T20" fmla="*/ 284 w 1222"/>
                <a:gd name="T21" fmla="*/ 794 h 1581"/>
                <a:gd name="T22" fmla="*/ 284 w 1222"/>
                <a:gd name="T23" fmla="*/ 460 h 1581"/>
                <a:gd name="T24" fmla="*/ 493 w 1222"/>
                <a:gd name="T25" fmla="*/ 468 h 1581"/>
                <a:gd name="T26" fmla="*/ 502 w 1222"/>
                <a:gd name="T27" fmla="*/ 58 h 1581"/>
                <a:gd name="T28" fmla="*/ 17 w 1222"/>
                <a:gd name="T29" fmla="*/ 460 h 1581"/>
                <a:gd name="T30" fmla="*/ 602 w 1222"/>
                <a:gd name="T31" fmla="*/ 911 h 1581"/>
                <a:gd name="T32" fmla="*/ 493 w 1222"/>
                <a:gd name="T33" fmla="*/ 861 h 1581"/>
                <a:gd name="T34" fmla="*/ 543 w 1222"/>
                <a:gd name="T35" fmla="*/ 828 h 1581"/>
                <a:gd name="T36" fmla="*/ 610 w 1222"/>
                <a:gd name="T37" fmla="*/ 778 h 1581"/>
                <a:gd name="T38" fmla="*/ 627 w 1222"/>
                <a:gd name="T39" fmla="*/ 660 h 1581"/>
                <a:gd name="T40" fmla="*/ 476 w 1222"/>
                <a:gd name="T41" fmla="*/ 677 h 1581"/>
                <a:gd name="T42" fmla="*/ 510 w 1222"/>
                <a:gd name="T43" fmla="*/ 736 h 1581"/>
                <a:gd name="T44" fmla="*/ 560 w 1222"/>
                <a:gd name="T45" fmla="*/ 677 h 1581"/>
                <a:gd name="T46" fmla="*/ 585 w 1222"/>
                <a:gd name="T47" fmla="*/ 719 h 1581"/>
                <a:gd name="T48" fmla="*/ 502 w 1222"/>
                <a:gd name="T49" fmla="*/ 803 h 1581"/>
                <a:gd name="T50" fmla="*/ 410 w 1222"/>
                <a:gd name="T51" fmla="*/ 911 h 1581"/>
                <a:gd name="T52" fmla="*/ 819 w 1222"/>
                <a:gd name="T53" fmla="*/ 811 h 1581"/>
                <a:gd name="T54" fmla="*/ 794 w 1222"/>
                <a:gd name="T55" fmla="*/ 635 h 1581"/>
                <a:gd name="T56" fmla="*/ 644 w 1222"/>
                <a:gd name="T57" fmla="*/ 853 h 1581"/>
                <a:gd name="T58" fmla="*/ 744 w 1222"/>
                <a:gd name="T59" fmla="*/ 911 h 1581"/>
                <a:gd name="T60" fmla="*/ 803 w 1222"/>
                <a:gd name="T61" fmla="*/ 853 h 1581"/>
                <a:gd name="T62" fmla="*/ 844 w 1222"/>
                <a:gd name="T63" fmla="*/ 811 h 1581"/>
                <a:gd name="T64" fmla="*/ 786 w 1222"/>
                <a:gd name="T65" fmla="*/ 686 h 1581"/>
                <a:gd name="T66" fmla="*/ 694 w 1222"/>
                <a:gd name="T67" fmla="*/ 811 h 1581"/>
                <a:gd name="T68" fmla="*/ 694 w 1222"/>
                <a:gd name="T69" fmla="*/ 811 h 1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2" h="1581">
                  <a:moveTo>
                    <a:pt x="1221" y="794"/>
                  </a:moveTo>
                  <a:cubicBezTo>
                    <a:pt x="1221" y="1079"/>
                    <a:pt x="995" y="1313"/>
                    <a:pt x="719" y="1338"/>
                  </a:cubicBezTo>
                  <a:cubicBezTo>
                    <a:pt x="719" y="1329"/>
                    <a:pt x="711" y="1313"/>
                    <a:pt x="711" y="1296"/>
                  </a:cubicBezTo>
                  <a:cubicBezTo>
                    <a:pt x="711" y="1296"/>
                    <a:pt x="702" y="1262"/>
                    <a:pt x="686" y="1221"/>
                  </a:cubicBezTo>
                  <a:cubicBezTo>
                    <a:pt x="911" y="1212"/>
                    <a:pt x="1095" y="1028"/>
                    <a:pt x="1095" y="794"/>
                  </a:cubicBezTo>
                  <a:cubicBezTo>
                    <a:pt x="1095" y="560"/>
                    <a:pt x="911" y="368"/>
                    <a:pt x="686" y="359"/>
                  </a:cubicBezTo>
                  <a:cubicBezTo>
                    <a:pt x="702" y="326"/>
                    <a:pt x="711" y="293"/>
                    <a:pt x="711" y="284"/>
                  </a:cubicBezTo>
                  <a:cubicBezTo>
                    <a:pt x="711" y="276"/>
                    <a:pt x="719" y="259"/>
                    <a:pt x="719" y="243"/>
                  </a:cubicBezTo>
                  <a:cubicBezTo>
                    <a:pt x="995" y="267"/>
                    <a:pt x="1221" y="510"/>
                    <a:pt x="1221" y="794"/>
                  </a:cubicBezTo>
                  <a:close/>
                  <a:moveTo>
                    <a:pt x="17" y="460"/>
                  </a:moveTo>
                  <a:cubicBezTo>
                    <a:pt x="8" y="568"/>
                    <a:pt x="0" y="677"/>
                    <a:pt x="0" y="786"/>
                  </a:cubicBezTo>
                  <a:lnTo>
                    <a:pt x="0" y="794"/>
                  </a:lnTo>
                  <a:lnTo>
                    <a:pt x="0" y="803"/>
                  </a:lnTo>
                  <a:cubicBezTo>
                    <a:pt x="0" y="911"/>
                    <a:pt x="8" y="1012"/>
                    <a:pt x="17" y="1120"/>
                  </a:cubicBezTo>
                  <a:cubicBezTo>
                    <a:pt x="42" y="1396"/>
                    <a:pt x="259" y="1580"/>
                    <a:pt x="468" y="1538"/>
                  </a:cubicBezTo>
                  <a:cubicBezTo>
                    <a:pt x="485" y="1530"/>
                    <a:pt x="493" y="1530"/>
                    <a:pt x="502" y="1530"/>
                  </a:cubicBezTo>
                  <a:cubicBezTo>
                    <a:pt x="552" y="1505"/>
                    <a:pt x="594" y="1471"/>
                    <a:pt x="644" y="1438"/>
                  </a:cubicBezTo>
                  <a:cubicBezTo>
                    <a:pt x="702" y="1396"/>
                    <a:pt x="569" y="1070"/>
                    <a:pt x="493" y="1112"/>
                  </a:cubicBezTo>
                  <a:cubicBezTo>
                    <a:pt x="460" y="1129"/>
                    <a:pt x="376" y="1196"/>
                    <a:pt x="343" y="1196"/>
                  </a:cubicBezTo>
                  <a:cubicBezTo>
                    <a:pt x="309" y="1204"/>
                    <a:pt x="293" y="1162"/>
                    <a:pt x="284" y="1120"/>
                  </a:cubicBezTo>
                  <a:cubicBezTo>
                    <a:pt x="276" y="1028"/>
                    <a:pt x="284" y="903"/>
                    <a:pt x="284" y="803"/>
                  </a:cubicBezTo>
                  <a:cubicBezTo>
                    <a:pt x="284" y="794"/>
                    <a:pt x="284" y="794"/>
                    <a:pt x="284" y="794"/>
                  </a:cubicBezTo>
                  <a:cubicBezTo>
                    <a:pt x="284" y="786"/>
                    <a:pt x="284" y="786"/>
                    <a:pt x="284" y="786"/>
                  </a:cubicBezTo>
                  <a:cubicBezTo>
                    <a:pt x="284" y="677"/>
                    <a:pt x="276" y="560"/>
                    <a:pt x="284" y="460"/>
                  </a:cubicBezTo>
                  <a:cubicBezTo>
                    <a:pt x="293" y="426"/>
                    <a:pt x="309" y="385"/>
                    <a:pt x="343" y="385"/>
                  </a:cubicBezTo>
                  <a:cubicBezTo>
                    <a:pt x="376" y="393"/>
                    <a:pt x="460" y="452"/>
                    <a:pt x="493" y="468"/>
                  </a:cubicBezTo>
                  <a:cubicBezTo>
                    <a:pt x="569" y="510"/>
                    <a:pt x="702" y="184"/>
                    <a:pt x="644" y="142"/>
                  </a:cubicBezTo>
                  <a:cubicBezTo>
                    <a:pt x="594" y="117"/>
                    <a:pt x="552" y="75"/>
                    <a:pt x="502" y="58"/>
                  </a:cubicBezTo>
                  <a:cubicBezTo>
                    <a:pt x="493" y="50"/>
                    <a:pt x="485" y="50"/>
                    <a:pt x="468" y="50"/>
                  </a:cubicBezTo>
                  <a:cubicBezTo>
                    <a:pt x="259" y="0"/>
                    <a:pt x="42" y="184"/>
                    <a:pt x="17" y="460"/>
                  </a:cubicBezTo>
                  <a:close/>
                  <a:moveTo>
                    <a:pt x="410" y="911"/>
                  </a:moveTo>
                  <a:cubicBezTo>
                    <a:pt x="602" y="911"/>
                    <a:pt x="602" y="911"/>
                    <a:pt x="602" y="911"/>
                  </a:cubicBezTo>
                  <a:cubicBezTo>
                    <a:pt x="610" y="861"/>
                    <a:pt x="610" y="861"/>
                    <a:pt x="610" y="861"/>
                  </a:cubicBezTo>
                  <a:cubicBezTo>
                    <a:pt x="493" y="861"/>
                    <a:pt x="493" y="861"/>
                    <a:pt x="493" y="861"/>
                  </a:cubicBezTo>
                  <a:cubicBezTo>
                    <a:pt x="493" y="861"/>
                    <a:pt x="502" y="853"/>
                    <a:pt x="510" y="853"/>
                  </a:cubicBezTo>
                  <a:cubicBezTo>
                    <a:pt x="510" y="845"/>
                    <a:pt x="527" y="836"/>
                    <a:pt x="543" y="828"/>
                  </a:cubicBezTo>
                  <a:cubicBezTo>
                    <a:pt x="569" y="811"/>
                    <a:pt x="569" y="811"/>
                    <a:pt x="569" y="811"/>
                  </a:cubicBezTo>
                  <a:cubicBezTo>
                    <a:pt x="585" y="803"/>
                    <a:pt x="602" y="786"/>
                    <a:pt x="610" y="778"/>
                  </a:cubicBezTo>
                  <a:cubicBezTo>
                    <a:pt x="627" y="761"/>
                    <a:pt x="635" y="744"/>
                    <a:pt x="644" y="719"/>
                  </a:cubicBezTo>
                  <a:cubicBezTo>
                    <a:pt x="652" y="694"/>
                    <a:pt x="644" y="677"/>
                    <a:pt x="627" y="660"/>
                  </a:cubicBezTo>
                  <a:cubicBezTo>
                    <a:pt x="619" y="644"/>
                    <a:pt x="594" y="635"/>
                    <a:pt x="569" y="635"/>
                  </a:cubicBezTo>
                  <a:cubicBezTo>
                    <a:pt x="527" y="635"/>
                    <a:pt x="502" y="644"/>
                    <a:pt x="476" y="677"/>
                  </a:cubicBezTo>
                  <a:cubicBezTo>
                    <a:pt x="468" y="686"/>
                    <a:pt x="460" y="711"/>
                    <a:pt x="452" y="736"/>
                  </a:cubicBezTo>
                  <a:cubicBezTo>
                    <a:pt x="510" y="736"/>
                    <a:pt x="510" y="736"/>
                    <a:pt x="510" y="736"/>
                  </a:cubicBezTo>
                  <a:cubicBezTo>
                    <a:pt x="510" y="719"/>
                    <a:pt x="518" y="702"/>
                    <a:pt x="518" y="694"/>
                  </a:cubicBezTo>
                  <a:cubicBezTo>
                    <a:pt x="527" y="686"/>
                    <a:pt x="543" y="677"/>
                    <a:pt x="560" y="677"/>
                  </a:cubicBezTo>
                  <a:cubicBezTo>
                    <a:pt x="569" y="677"/>
                    <a:pt x="577" y="686"/>
                    <a:pt x="585" y="694"/>
                  </a:cubicBezTo>
                  <a:cubicBezTo>
                    <a:pt x="585" y="702"/>
                    <a:pt x="594" y="711"/>
                    <a:pt x="585" y="719"/>
                  </a:cubicBezTo>
                  <a:cubicBezTo>
                    <a:pt x="585" y="736"/>
                    <a:pt x="577" y="744"/>
                    <a:pt x="560" y="761"/>
                  </a:cubicBezTo>
                  <a:cubicBezTo>
                    <a:pt x="552" y="769"/>
                    <a:pt x="535" y="778"/>
                    <a:pt x="502" y="803"/>
                  </a:cubicBezTo>
                  <a:cubicBezTo>
                    <a:pt x="468" y="819"/>
                    <a:pt x="452" y="836"/>
                    <a:pt x="435" y="861"/>
                  </a:cubicBezTo>
                  <a:cubicBezTo>
                    <a:pt x="426" y="878"/>
                    <a:pt x="418" y="895"/>
                    <a:pt x="410" y="911"/>
                  </a:cubicBezTo>
                  <a:close/>
                  <a:moveTo>
                    <a:pt x="844" y="811"/>
                  </a:moveTo>
                  <a:cubicBezTo>
                    <a:pt x="819" y="811"/>
                    <a:pt x="819" y="811"/>
                    <a:pt x="819" y="811"/>
                  </a:cubicBezTo>
                  <a:cubicBezTo>
                    <a:pt x="853" y="635"/>
                    <a:pt x="853" y="635"/>
                    <a:pt x="853" y="635"/>
                  </a:cubicBezTo>
                  <a:cubicBezTo>
                    <a:pt x="794" y="635"/>
                    <a:pt x="794" y="635"/>
                    <a:pt x="794" y="635"/>
                  </a:cubicBezTo>
                  <a:cubicBezTo>
                    <a:pt x="652" y="803"/>
                    <a:pt x="652" y="803"/>
                    <a:pt x="652" y="803"/>
                  </a:cubicBezTo>
                  <a:cubicBezTo>
                    <a:pt x="644" y="853"/>
                    <a:pt x="644" y="853"/>
                    <a:pt x="644" y="853"/>
                  </a:cubicBezTo>
                  <a:cubicBezTo>
                    <a:pt x="753" y="853"/>
                    <a:pt x="753" y="853"/>
                    <a:pt x="753" y="853"/>
                  </a:cubicBezTo>
                  <a:cubicBezTo>
                    <a:pt x="744" y="911"/>
                    <a:pt x="744" y="911"/>
                    <a:pt x="744" y="911"/>
                  </a:cubicBezTo>
                  <a:cubicBezTo>
                    <a:pt x="794" y="911"/>
                    <a:pt x="794" y="911"/>
                    <a:pt x="794" y="911"/>
                  </a:cubicBezTo>
                  <a:cubicBezTo>
                    <a:pt x="803" y="853"/>
                    <a:pt x="803" y="853"/>
                    <a:pt x="803" y="853"/>
                  </a:cubicBezTo>
                  <a:cubicBezTo>
                    <a:pt x="836" y="853"/>
                    <a:pt x="836" y="853"/>
                    <a:pt x="836" y="853"/>
                  </a:cubicBezTo>
                  <a:lnTo>
                    <a:pt x="844" y="811"/>
                  </a:lnTo>
                  <a:close/>
                  <a:moveTo>
                    <a:pt x="694" y="811"/>
                  </a:moveTo>
                  <a:cubicBezTo>
                    <a:pt x="786" y="686"/>
                    <a:pt x="786" y="686"/>
                    <a:pt x="786" y="686"/>
                  </a:cubicBezTo>
                  <a:cubicBezTo>
                    <a:pt x="761" y="811"/>
                    <a:pt x="761" y="811"/>
                    <a:pt x="761" y="811"/>
                  </a:cubicBezTo>
                  <a:lnTo>
                    <a:pt x="694" y="811"/>
                  </a:lnTo>
                  <a:close/>
                  <a:moveTo>
                    <a:pt x="694" y="811"/>
                  </a:moveTo>
                  <a:lnTo>
                    <a:pt x="694" y="8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243785" tIns="121892" rIns="243785" bIns="121892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8" name="TextBox 13"/>
          <p:cNvSpPr txBox="1"/>
          <p:nvPr/>
        </p:nvSpPr>
        <p:spPr>
          <a:xfrm>
            <a:off x="7875844" y="2290067"/>
            <a:ext cx="3561091" cy="1012585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 anchorCtr="0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l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  <p:sp>
        <p:nvSpPr>
          <p:cNvPr id="19" name="TextBox 13"/>
          <p:cNvSpPr txBox="1"/>
          <p:nvPr/>
        </p:nvSpPr>
        <p:spPr>
          <a:xfrm>
            <a:off x="7875844" y="4478056"/>
            <a:ext cx="3561091" cy="1012585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 anchorCtr="0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l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  <p:sp>
        <p:nvSpPr>
          <p:cNvPr id="20" name="TextBox 13"/>
          <p:cNvSpPr txBox="1"/>
          <p:nvPr/>
        </p:nvSpPr>
        <p:spPr>
          <a:xfrm>
            <a:off x="795612" y="2290067"/>
            <a:ext cx="3561091" cy="10125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  <p:sp>
        <p:nvSpPr>
          <p:cNvPr id="21" name="TextBox 13"/>
          <p:cNvSpPr txBox="1"/>
          <p:nvPr/>
        </p:nvSpPr>
        <p:spPr>
          <a:xfrm>
            <a:off x="795612" y="4478056"/>
            <a:ext cx="3561091" cy="10125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88010" y="2454910"/>
            <a:ext cx="59016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请在此处输入所需使用文本内容，请在此处输入所需使用文本内容，根据您的需要自由拉伸文本框大小单击此处可编辑内容。根据您的需要自由拉伸文本框大小单击此处可编辑内容。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95084" y="1893423"/>
            <a:ext cx="50632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1" u="none" strike="noStrike" kern="1200" cap="none" spc="0" normalizeH="0" baseline="0" noProof="0" dirty="0">
                <a:ln>
                  <a:noFill/>
                </a:ln>
                <a:solidFill>
                  <a:srgbClr val="729ACD"/>
                </a:solidFill>
                <a:effectLst/>
                <a:uLnTx/>
                <a:uFillTx/>
                <a:cs typeface="+mn-ea"/>
                <a:sym typeface="+mn-lt"/>
              </a:rPr>
              <a:t>Add the title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94995" y="3736340"/>
            <a:ext cx="58940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请在此处输入所需使用文本内容，请在此处输入所需使用文本内容，根据您的需要自由拉伸文本框大小单击此处可编辑内容。根据您的需要自由拉伸文本框大小单击此处可编辑内容。</a:t>
            </a:r>
          </a:p>
        </p:txBody>
      </p:sp>
      <p:pic>
        <p:nvPicPr>
          <p:cNvPr id="3" name="图片 2" descr="微信图片_202105301817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265" y="1614805"/>
            <a:ext cx="3899535" cy="3627755"/>
          </a:xfrm>
          <a:prstGeom prst="rect">
            <a:avLst/>
          </a:prstGeom>
        </p:spPr>
      </p:pic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5800825" y="2134524"/>
            <a:ext cx="6391175" cy="4661013"/>
            <a:chOff x="4295129" y="1946632"/>
            <a:chExt cx="2257201" cy="1305037"/>
          </a:xfrm>
          <a:solidFill>
            <a:srgbClr val="729ACD">
              <a:alpha val="13000"/>
            </a:srgbClr>
          </a:solidFill>
        </p:grpSpPr>
        <p:sp>
          <p:nvSpPr>
            <p:cNvPr id="6" name="文本框 5"/>
            <p:cNvSpPr txBox="1"/>
            <p:nvPr/>
          </p:nvSpPr>
          <p:spPr>
            <a:xfrm>
              <a:off x="4295129" y="1946632"/>
              <a:ext cx="1011510" cy="1305037"/>
            </a:xfrm>
            <a:custGeom>
              <a:avLst/>
              <a:gdLst/>
              <a:ahLst/>
              <a:cxnLst/>
              <a:rect l="l" t="t" r="r" b="b"/>
              <a:pathLst>
                <a:path w="1011510" h="1305037">
                  <a:moveTo>
                    <a:pt x="510034" y="0"/>
                  </a:moveTo>
                  <a:cubicBezTo>
                    <a:pt x="584199" y="0"/>
                    <a:pt x="660220" y="9556"/>
                    <a:pt x="738094" y="28668"/>
                  </a:cubicBezTo>
                  <a:cubicBezTo>
                    <a:pt x="815968" y="47781"/>
                    <a:pt x="875158" y="76163"/>
                    <a:pt x="915664" y="113817"/>
                  </a:cubicBezTo>
                  <a:cubicBezTo>
                    <a:pt x="932780" y="130362"/>
                    <a:pt x="943619" y="149759"/>
                    <a:pt x="948183" y="172009"/>
                  </a:cubicBezTo>
                  <a:cubicBezTo>
                    <a:pt x="952748" y="194258"/>
                    <a:pt x="951607" y="214511"/>
                    <a:pt x="944760" y="232768"/>
                  </a:cubicBezTo>
                  <a:cubicBezTo>
                    <a:pt x="937914" y="251024"/>
                    <a:pt x="928073" y="267854"/>
                    <a:pt x="915237" y="283258"/>
                  </a:cubicBezTo>
                  <a:cubicBezTo>
                    <a:pt x="902400" y="298661"/>
                    <a:pt x="887139" y="308217"/>
                    <a:pt x="869453" y="311926"/>
                  </a:cubicBezTo>
                  <a:cubicBezTo>
                    <a:pt x="851768" y="315634"/>
                    <a:pt x="834082" y="313780"/>
                    <a:pt x="816396" y="306363"/>
                  </a:cubicBezTo>
                  <a:cubicBezTo>
                    <a:pt x="763909" y="277267"/>
                    <a:pt x="716415" y="257157"/>
                    <a:pt x="673912" y="246032"/>
                  </a:cubicBezTo>
                  <a:cubicBezTo>
                    <a:pt x="631409" y="234907"/>
                    <a:pt x="580777" y="229345"/>
                    <a:pt x="522014" y="229345"/>
                  </a:cubicBezTo>
                  <a:cubicBezTo>
                    <a:pt x="483220" y="229345"/>
                    <a:pt x="447563" y="233481"/>
                    <a:pt x="415044" y="241753"/>
                  </a:cubicBezTo>
                  <a:cubicBezTo>
                    <a:pt x="382525" y="250026"/>
                    <a:pt x="355141" y="264146"/>
                    <a:pt x="332891" y="284113"/>
                  </a:cubicBezTo>
                  <a:cubicBezTo>
                    <a:pt x="310641" y="304081"/>
                    <a:pt x="299516" y="328328"/>
                    <a:pt x="299516" y="356853"/>
                  </a:cubicBezTo>
                  <a:cubicBezTo>
                    <a:pt x="299516" y="393366"/>
                    <a:pt x="314777" y="422604"/>
                    <a:pt x="345299" y="444569"/>
                  </a:cubicBezTo>
                  <a:cubicBezTo>
                    <a:pt x="375822" y="466533"/>
                    <a:pt x="420749" y="487499"/>
                    <a:pt x="480082" y="507467"/>
                  </a:cubicBezTo>
                  <a:cubicBezTo>
                    <a:pt x="493774" y="512602"/>
                    <a:pt x="515596" y="516881"/>
                    <a:pt x="545548" y="520304"/>
                  </a:cubicBezTo>
                  <a:cubicBezTo>
                    <a:pt x="575499" y="523727"/>
                    <a:pt x="597606" y="528006"/>
                    <a:pt x="611869" y="533140"/>
                  </a:cubicBezTo>
                  <a:cubicBezTo>
                    <a:pt x="664356" y="549114"/>
                    <a:pt x="709283" y="564518"/>
                    <a:pt x="746652" y="579351"/>
                  </a:cubicBezTo>
                  <a:cubicBezTo>
                    <a:pt x="784020" y="594184"/>
                    <a:pt x="820390" y="612298"/>
                    <a:pt x="855761" y="633692"/>
                  </a:cubicBezTo>
                  <a:cubicBezTo>
                    <a:pt x="891133" y="655086"/>
                    <a:pt x="919515" y="678334"/>
                    <a:pt x="940910" y="703437"/>
                  </a:cubicBezTo>
                  <a:cubicBezTo>
                    <a:pt x="962304" y="728539"/>
                    <a:pt x="979419" y="758633"/>
                    <a:pt x="992255" y="793720"/>
                  </a:cubicBezTo>
                  <a:cubicBezTo>
                    <a:pt x="1005092" y="828806"/>
                    <a:pt x="1011510" y="868313"/>
                    <a:pt x="1011510" y="912243"/>
                  </a:cubicBezTo>
                  <a:cubicBezTo>
                    <a:pt x="1011510" y="1033190"/>
                    <a:pt x="965584" y="1128893"/>
                    <a:pt x="873732" y="1199351"/>
                  </a:cubicBezTo>
                  <a:cubicBezTo>
                    <a:pt x="781881" y="1269808"/>
                    <a:pt x="657510" y="1305037"/>
                    <a:pt x="500620" y="1305037"/>
                  </a:cubicBezTo>
                  <a:cubicBezTo>
                    <a:pt x="322051" y="1305037"/>
                    <a:pt x="182847" y="1274515"/>
                    <a:pt x="83008" y="1213471"/>
                  </a:cubicBezTo>
                  <a:cubicBezTo>
                    <a:pt x="65893" y="1202060"/>
                    <a:pt x="53342" y="1187370"/>
                    <a:pt x="45355" y="1169399"/>
                  </a:cubicBezTo>
                  <a:cubicBezTo>
                    <a:pt x="37368" y="1151428"/>
                    <a:pt x="34373" y="1133314"/>
                    <a:pt x="36369" y="1115058"/>
                  </a:cubicBezTo>
                  <a:cubicBezTo>
                    <a:pt x="38366" y="1096802"/>
                    <a:pt x="43501" y="1078831"/>
                    <a:pt x="51773" y="1061145"/>
                  </a:cubicBezTo>
                  <a:cubicBezTo>
                    <a:pt x="60046" y="1043459"/>
                    <a:pt x="72026" y="1029339"/>
                    <a:pt x="87715" y="1018785"/>
                  </a:cubicBezTo>
                  <a:cubicBezTo>
                    <a:pt x="103404" y="1008230"/>
                    <a:pt x="120805" y="1001670"/>
                    <a:pt x="139917" y="999102"/>
                  </a:cubicBezTo>
                  <a:cubicBezTo>
                    <a:pt x="159029" y="996535"/>
                    <a:pt x="180280" y="1001242"/>
                    <a:pt x="203671" y="1013222"/>
                  </a:cubicBezTo>
                  <a:cubicBezTo>
                    <a:pt x="300087" y="1054299"/>
                    <a:pt x="396217" y="1074837"/>
                    <a:pt x="492063" y="1074837"/>
                  </a:cubicBezTo>
                  <a:cubicBezTo>
                    <a:pt x="555389" y="1074837"/>
                    <a:pt x="607162" y="1063712"/>
                    <a:pt x="647383" y="1041463"/>
                  </a:cubicBezTo>
                  <a:cubicBezTo>
                    <a:pt x="687604" y="1019213"/>
                    <a:pt x="707714" y="985268"/>
                    <a:pt x="707714" y="939627"/>
                  </a:cubicBezTo>
                  <a:cubicBezTo>
                    <a:pt x="707714" y="879724"/>
                    <a:pt x="663785" y="835224"/>
                    <a:pt x="575927" y="806128"/>
                  </a:cubicBezTo>
                  <a:lnTo>
                    <a:pt x="291814" y="711994"/>
                  </a:lnTo>
                  <a:cubicBezTo>
                    <a:pt x="185129" y="672059"/>
                    <a:pt x="109822" y="627987"/>
                    <a:pt x="65893" y="579779"/>
                  </a:cubicBezTo>
                  <a:cubicBezTo>
                    <a:pt x="21964" y="531571"/>
                    <a:pt x="0" y="465250"/>
                    <a:pt x="0" y="380815"/>
                  </a:cubicBezTo>
                  <a:cubicBezTo>
                    <a:pt x="0" y="265001"/>
                    <a:pt x="45925" y="172579"/>
                    <a:pt x="137777" y="103548"/>
                  </a:cubicBezTo>
                  <a:cubicBezTo>
                    <a:pt x="229629" y="34516"/>
                    <a:pt x="353714" y="0"/>
                    <a:pt x="5100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482628" y="1974873"/>
              <a:ext cx="1069702" cy="1276796"/>
            </a:xfrm>
            <a:custGeom>
              <a:avLst/>
              <a:gdLst/>
              <a:ahLst/>
              <a:cxnLst/>
              <a:rect l="l" t="t" r="r" b="b"/>
              <a:pathLst>
                <a:path w="1069702" h="1276796">
                  <a:moveTo>
                    <a:pt x="157460" y="0"/>
                  </a:moveTo>
                  <a:cubicBezTo>
                    <a:pt x="200819" y="0"/>
                    <a:pt x="238044" y="17400"/>
                    <a:pt x="269137" y="52201"/>
                  </a:cubicBezTo>
                  <a:cubicBezTo>
                    <a:pt x="300230" y="87002"/>
                    <a:pt x="315776" y="128934"/>
                    <a:pt x="315776" y="177998"/>
                  </a:cubicBezTo>
                  <a:lnTo>
                    <a:pt x="315776" y="819819"/>
                  </a:lnTo>
                  <a:cubicBezTo>
                    <a:pt x="315776" y="893985"/>
                    <a:pt x="337313" y="950323"/>
                    <a:pt x="380386" y="988832"/>
                  </a:cubicBezTo>
                  <a:cubicBezTo>
                    <a:pt x="423459" y="1027342"/>
                    <a:pt x="474663" y="1046596"/>
                    <a:pt x="533995" y="1046596"/>
                  </a:cubicBezTo>
                  <a:cubicBezTo>
                    <a:pt x="593899" y="1046596"/>
                    <a:pt x="645530" y="1027342"/>
                    <a:pt x="688888" y="988832"/>
                  </a:cubicBezTo>
                  <a:cubicBezTo>
                    <a:pt x="732247" y="950323"/>
                    <a:pt x="753926" y="893985"/>
                    <a:pt x="753926" y="819819"/>
                  </a:cubicBezTo>
                  <a:lnTo>
                    <a:pt x="753926" y="177998"/>
                  </a:lnTo>
                  <a:cubicBezTo>
                    <a:pt x="753926" y="128934"/>
                    <a:pt x="769330" y="87002"/>
                    <a:pt x="800137" y="52201"/>
                  </a:cubicBezTo>
                  <a:cubicBezTo>
                    <a:pt x="830945" y="17400"/>
                    <a:pt x="868028" y="0"/>
                    <a:pt x="911386" y="0"/>
                  </a:cubicBezTo>
                  <a:cubicBezTo>
                    <a:pt x="954745" y="0"/>
                    <a:pt x="991970" y="17400"/>
                    <a:pt x="1023063" y="52201"/>
                  </a:cubicBezTo>
                  <a:cubicBezTo>
                    <a:pt x="1054156" y="87002"/>
                    <a:pt x="1069702" y="128934"/>
                    <a:pt x="1069702" y="177998"/>
                  </a:cubicBezTo>
                  <a:lnTo>
                    <a:pt x="1069702" y="824954"/>
                  </a:lnTo>
                  <a:cubicBezTo>
                    <a:pt x="1069702" y="922511"/>
                    <a:pt x="1046454" y="1005662"/>
                    <a:pt x="999958" y="1074409"/>
                  </a:cubicBezTo>
                  <a:cubicBezTo>
                    <a:pt x="953461" y="1143155"/>
                    <a:pt x="890563" y="1194073"/>
                    <a:pt x="811262" y="1227162"/>
                  </a:cubicBezTo>
                  <a:cubicBezTo>
                    <a:pt x="731962" y="1260251"/>
                    <a:pt x="639539" y="1276796"/>
                    <a:pt x="533995" y="1276796"/>
                  </a:cubicBezTo>
                  <a:cubicBezTo>
                    <a:pt x="456406" y="1276796"/>
                    <a:pt x="385378" y="1267383"/>
                    <a:pt x="320911" y="1248556"/>
                  </a:cubicBezTo>
                  <a:cubicBezTo>
                    <a:pt x="256443" y="1229729"/>
                    <a:pt x="200106" y="1202060"/>
                    <a:pt x="151898" y="1165547"/>
                  </a:cubicBezTo>
                  <a:cubicBezTo>
                    <a:pt x="103690" y="1129035"/>
                    <a:pt x="66322" y="1081825"/>
                    <a:pt x="39793" y="1023919"/>
                  </a:cubicBezTo>
                  <a:cubicBezTo>
                    <a:pt x="13264" y="966012"/>
                    <a:pt x="0" y="899691"/>
                    <a:pt x="0" y="824954"/>
                  </a:cubicBezTo>
                  <a:lnTo>
                    <a:pt x="0" y="177998"/>
                  </a:lnTo>
                  <a:cubicBezTo>
                    <a:pt x="0" y="128934"/>
                    <a:pt x="15261" y="87002"/>
                    <a:pt x="45783" y="52201"/>
                  </a:cubicBezTo>
                  <a:cubicBezTo>
                    <a:pt x="76305" y="17400"/>
                    <a:pt x="113531" y="0"/>
                    <a:pt x="15746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194154" y="5148695"/>
            <a:ext cx="2627697" cy="1916350"/>
            <a:chOff x="4295129" y="1946632"/>
            <a:chExt cx="2257201" cy="1305037"/>
          </a:xfrm>
          <a:solidFill>
            <a:srgbClr val="729ACD"/>
          </a:solidFill>
        </p:grpSpPr>
        <p:sp>
          <p:nvSpPr>
            <p:cNvPr id="9" name="文本框 8"/>
            <p:cNvSpPr txBox="1"/>
            <p:nvPr/>
          </p:nvSpPr>
          <p:spPr>
            <a:xfrm>
              <a:off x="4295129" y="1946632"/>
              <a:ext cx="1011510" cy="1305037"/>
            </a:xfrm>
            <a:custGeom>
              <a:avLst/>
              <a:gdLst/>
              <a:ahLst/>
              <a:cxnLst/>
              <a:rect l="l" t="t" r="r" b="b"/>
              <a:pathLst>
                <a:path w="1011510" h="1305037">
                  <a:moveTo>
                    <a:pt x="510034" y="0"/>
                  </a:moveTo>
                  <a:cubicBezTo>
                    <a:pt x="584199" y="0"/>
                    <a:pt x="660220" y="9556"/>
                    <a:pt x="738094" y="28668"/>
                  </a:cubicBezTo>
                  <a:cubicBezTo>
                    <a:pt x="815968" y="47781"/>
                    <a:pt x="875158" y="76163"/>
                    <a:pt x="915664" y="113817"/>
                  </a:cubicBezTo>
                  <a:cubicBezTo>
                    <a:pt x="932780" y="130362"/>
                    <a:pt x="943619" y="149759"/>
                    <a:pt x="948183" y="172009"/>
                  </a:cubicBezTo>
                  <a:cubicBezTo>
                    <a:pt x="952748" y="194258"/>
                    <a:pt x="951607" y="214511"/>
                    <a:pt x="944760" y="232768"/>
                  </a:cubicBezTo>
                  <a:cubicBezTo>
                    <a:pt x="937914" y="251024"/>
                    <a:pt x="928073" y="267854"/>
                    <a:pt x="915237" y="283258"/>
                  </a:cubicBezTo>
                  <a:cubicBezTo>
                    <a:pt x="902400" y="298661"/>
                    <a:pt x="887139" y="308217"/>
                    <a:pt x="869453" y="311926"/>
                  </a:cubicBezTo>
                  <a:cubicBezTo>
                    <a:pt x="851768" y="315634"/>
                    <a:pt x="834082" y="313780"/>
                    <a:pt x="816396" y="306363"/>
                  </a:cubicBezTo>
                  <a:cubicBezTo>
                    <a:pt x="763909" y="277267"/>
                    <a:pt x="716415" y="257157"/>
                    <a:pt x="673912" y="246032"/>
                  </a:cubicBezTo>
                  <a:cubicBezTo>
                    <a:pt x="631409" y="234907"/>
                    <a:pt x="580777" y="229345"/>
                    <a:pt x="522014" y="229345"/>
                  </a:cubicBezTo>
                  <a:cubicBezTo>
                    <a:pt x="483220" y="229345"/>
                    <a:pt x="447563" y="233481"/>
                    <a:pt x="415044" y="241753"/>
                  </a:cubicBezTo>
                  <a:cubicBezTo>
                    <a:pt x="382525" y="250026"/>
                    <a:pt x="355141" y="264146"/>
                    <a:pt x="332891" y="284113"/>
                  </a:cubicBezTo>
                  <a:cubicBezTo>
                    <a:pt x="310641" y="304081"/>
                    <a:pt x="299516" y="328328"/>
                    <a:pt x="299516" y="356853"/>
                  </a:cubicBezTo>
                  <a:cubicBezTo>
                    <a:pt x="299516" y="393366"/>
                    <a:pt x="314777" y="422604"/>
                    <a:pt x="345299" y="444569"/>
                  </a:cubicBezTo>
                  <a:cubicBezTo>
                    <a:pt x="375822" y="466533"/>
                    <a:pt x="420749" y="487499"/>
                    <a:pt x="480082" y="507467"/>
                  </a:cubicBezTo>
                  <a:cubicBezTo>
                    <a:pt x="493774" y="512602"/>
                    <a:pt x="515596" y="516881"/>
                    <a:pt x="545548" y="520304"/>
                  </a:cubicBezTo>
                  <a:cubicBezTo>
                    <a:pt x="575499" y="523727"/>
                    <a:pt x="597606" y="528006"/>
                    <a:pt x="611869" y="533140"/>
                  </a:cubicBezTo>
                  <a:cubicBezTo>
                    <a:pt x="664356" y="549114"/>
                    <a:pt x="709283" y="564518"/>
                    <a:pt x="746652" y="579351"/>
                  </a:cubicBezTo>
                  <a:cubicBezTo>
                    <a:pt x="784020" y="594184"/>
                    <a:pt x="820390" y="612298"/>
                    <a:pt x="855761" y="633692"/>
                  </a:cubicBezTo>
                  <a:cubicBezTo>
                    <a:pt x="891133" y="655086"/>
                    <a:pt x="919515" y="678334"/>
                    <a:pt x="940910" y="703437"/>
                  </a:cubicBezTo>
                  <a:cubicBezTo>
                    <a:pt x="962304" y="728539"/>
                    <a:pt x="979419" y="758633"/>
                    <a:pt x="992255" y="793720"/>
                  </a:cubicBezTo>
                  <a:cubicBezTo>
                    <a:pt x="1005092" y="828806"/>
                    <a:pt x="1011510" y="868313"/>
                    <a:pt x="1011510" y="912243"/>
                  </a:cubicBezTo>
                  <a:cubicBezTo>
                    <a:pt x="1011510" y="1033190"/>
                    <a:pt x="965584" y="1128893"/>
                    <a:pt x="873732" y="1199351"/>
                  </a:cubicBezTo>
                  <a:cubicBezTo>
                    <a:pt x="781881" y="1269808"/>
                    <a:pt x="657510" y="1305037"/>
                    <a:pt x="500620" y="1305037"/>
                  </a:cubicBezTo>
                  <a:cubicBezTo>
                    <a:pt x="322051" y="1305037"/>
                    <a:pt x="182847" y="1274515"/>
                    <a:pt x="83008" y="1213471"/>
                  </a:cubicBezTo>
                  <a:cubicBezTo>
                    <a:pt x="65893" y="1202060"/>
                    <a:pt x="53342" y="1187370"/>
                    <a:pt x="45355" y="1169399"/>
                  </a:cubicBezTo>
                  <a:cubicBezTo>
                    <a:pt x="37368" y="1151428"/>
                    <a:pt x="34373" y="1133314"/>
                    <a:pt x="36369" y="1115058"/>
                  </a:cubicBezTo>
                  <a:cubicBezTo>
                    <a:pt x="38366" y="1096802"/>
                    <a:pt x="43501" y="1078831"/>
                    <a:pt x="51773" y="1061145"/>
                  </a:cubicBezTo>
                  <a:cubicBezTo>
                    <a:pt x="60046" y="1043459"/>
                    <a:pt x="72026" y="1029339"/>
                    <a:pt x="87715" y="1018785"/>
                  </a:cubicBezTo>
                  <a:cubicBezTo>
                    <a:pt x="103404" y="1008230"/>
                    <a:pt x="120805" y="1001670"/>
                    <a:pt x="139917" y="999102"/>
                  </a:cubicBezTo>
                  <a:cubicBezTo>
                    <a:pt x="159029" y="996535"/>
                    <a:pt x="180280" y="1001242"/>
                    <a:pt x="203671" y="1013222"/>
                  </a:cubicBezTo>
                  <a:cubicBezTo>
                    <a:pt x="300087" y="1054299"/>
                    <a:pt x="396217" y="1074837"/>
                    <a:pt x="492063" y="1074837"/>
                  </a:cubicBezTo>
                  <a:cubicBezTo>
                    <a:pt x="555389" y="1074837"/>
                    <a:pt x="607162" y="1063712"/>
                    <a:pt x="647383" y="1041463"/>
                  </a:cubicBezTo>
                  <a:cubicBezTo>
                    <a:pt x="687604" y="1019213"/>
                    <a:pt x="707714" y="985268"/>
                    <a:pt x="707714" y="939627"/>
                  </a:cubicBezTo>
                  <a:cubicBezTo>
                    <a:pt x="707714" y="879724"/>
                    <a:pt x="663785" y="835224"/>
                    <a:pt x="575927" y="806128"/>
                  </a:cubicBezTo>
                  <a:lnTo>
                    <a:pt x="291814" y="711994"/>
                  </a:lnTo>
                  <a:cubicBezTo>
                    <a:pt x="185129" y="672059"/>
                    <a:pt x="109822" y="627987"/>
                    <a:pt x="65893" y="579779"/>
                  </a:cubicBezTo>
                  <a:cubicBezTo>
                    <a:pt x="21964" y="531571"/>
                    <a:pt x="0" y="465250"/>
                    <a:pt x="0" y="380815"/>
                  </a:cubicBezTo>
                  <a:cubicBezTo>
                    <a:pt x="0" y="265001"/>
                    <a:pt x="45925" y="172579"/>
                    <a:pt x="137777" y="103548"/>
                  </a:cubicBezTo>
                  <a:cubicBezTo>
                    <a:pt x="229629" y="34516"/>
                    <a:pt x="353714" y="0"/>
                    <a:pt x="5100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482628" y="1974873"/>
              <a:ext cx="1069702" cy="1276796"/>
            </a:xfrm>
            <a:custGeom>
              <a:avLst/>
              <a:gdLst/>
              <a:ahLst/>
              <a:cxnLst/>
              <a:rect l="l" t="t" r="r" b="b"/>
              <a:pathLst>
                <a:path w="1069702" h="1276796">
                  <a:moveTo>
                    <a:pt x="157460" y="0"/>
                  </a:moveTo>
                  <a:cubicBezTo>
                    <a:pt x="200819" y="0"/>
                    <a:pt x="238044" y="17400"/>
                    <a:pt x="269137" y="52201"/>
                  </a:cubicBezTo>
                  <a:cubicBezTo>
                    <a:pt x="300230" y="87002"/>
                    <a:pt x="315776" y="128934"/>
                    <a:pt x="315776" y="177998"/>
                  </a:cubicBezTo>
                  <a:lnTo>
                    <a:pt x="315776" y="819819"/>
                  </a:lnTo>
                  <a:cubicBezTo>
                    <a:pt x="315776" y="893985"/>
                    <a:pt x="337313" y="950323"/>
                    <a:pt x="380386" y="988832"/>
                  </a:cubicBezTo>
                  <a:cubicBezTo>
                    <a:pt x="423459" y="1027342"/>
                    <a:pt x="474663" y="1046596"/>
                    <a:pt x="533995" y="1046596"/>
                  </a:cubicBezTo>
                  <a:cubicBezTo>
                    <a:pt x="593899" y="1046596"/>
                    <a:pt x="645530" y="1027342"/>
                    <a:pt x="688888" y="988832"/>
                  </a:cubicBezTo>
                  <a:cubicBezTo>
                    <a:pt x="732247" y="950323"/>
                    <a:pt x="753926" y="893985"/>
                    <a:pt x="753926" y="819819"/>
                  </a:cubicBezTo>
                  <a:lnTo>
                    <a:pt x="753926" y="177998"/>
                  </a:lnTo>
                  <a:cubicBezTo>
                    <a:pt x="753926" y="128934"/>
                    <a:pt x="769330" y="87002"/>
                    <a:pt x="800137" y="52201"/>
                  </a:cubicBezTo>
                  <a:cubicBezTo>
                    <a:pt x="830945" y="17400"/>
                    <a:pt x="868028" y="0"/>
                    <a:pt x="911386" y="0"/>
                  </a:cubicBezTo>
                  <a:cubicBezTo>
                    <a:pt x="954745" y="0"/>
                    <a:pt x="991970" y="17400"/>
                    <a:pt x="1023063" y="52201"/>
                  </a:cubicBezTo>
                  <a:cubicBezTo>
                    <a:pt x="1054156" y="87002"/>
                    <a:pt x="1069702" y="128934"/>
                    <a:pt x="1069702" y="177998"/>
                  </a:cubicBezTo>
                  <a:lnTo>
                    <a:pt x="1069702" y="824954"/>
                  </a:lnTo>
                  <a:cubicBezTo>
                    <a:pt x="1069702" y="922511"/>
                    <a:pt x="1046454" y="1005662"/>
                    <a:pt x="999958" y="1074409"/>
                  </a:cubicBezTo>
                  <a:cubicBezTo>
                    <a:pt x="953461" y="1143155"/>
                    <a:pt x="890563" y="1194073"/>
                    <a:pt x="811262" y="1227162"/>
                  </a:cubicBezTo>
                  <a:cubicBezTo>
                    <a:pt x="731962" y="1260251"/>
                    <a:pt x="639539" y="1276796"/>
                    <a:pt x="533995" y="1276796"/>
                  </a:cubicBezTo>
                  <a:cubicBezTo>
                    <a:pt x="456406" y="1276796"/>
                    <a:pt x="385378" y="1267383"/>
                    <a:pt x="320911" y="1248556"/>
                  </a:cubicBezTo>
                  <a:cubicBezTo>
                    <a:pt x="256443" y="1229729"/>
                    <a:pt x="200106" y="1202060"/>
                    <a:pt x="151898" y="1165547"/>
                  </a:cubicBezTo>
                  <a:cubicBezTo>
                    <a:pt x="103690" y="1129035"/>
                    <a:pt x="66322" y="1081825"/>
                    <a:pt x="39793" y="1023919"/>
                  </a:cubicBezTo>
                  <a:cubicBezTo>
                    <a:pt x="13264" y="966012"/>
                    <a:pt x="0" y="899691"/>
                    <a:pt x="0" y="824954"/>
                  </a:cubicBezTo>
                  <a:lnTo>
                    <a:pt x="0" y="177998"/>
                  </a:lnTo>
                  <a:cubicBezTo>
                    <a:pt x="0" y="128934"/>
                    <a:pt x="15261" y="87002"/>
                    <a:pt x="45783" y="52201"/>
                  </a:cubicBezTo>
                  <a:cubicBezTo>
                    <a:pt x="76305" y="17400"/>
                    <a:pt x="113531" y="0"/>
                    <a:pt x="15746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2274771" y="2134524"/>
            <a:ext cx="7642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i="1" dirty="0">
                <a:solidFill>
                  <a:srgbClr val="132E4C"/>
                </a:solidFill>
                <a:cs typeface="+mn-ea"/>
                <a:sym typeface="+mn-lt"/>
              </a:rPr>
              <a:t>Part 04</a:t>
            </a:r>
          </a:p>
          <a:p>
            <a:pPr algn="ctr"/>
            <a:r>
              <a:rPr lang="zh-CN" altLang="en-US" sz="7200" i="1" u="sng" dirty="0">
                <a:solidFill>
                  <a:srgbClr val="132E4C"/>
                </a:solidFill>
                <a:cs typeface="+mn-ea"/>
                <a:sym typeface="+mn-lt"/>
              </a:rPr>
              <a:t>工作计划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-660934" y="-870549"/>
            <a:ext cx="3230880" cy="2312357"/>
            <a:chOff x="3391486" y="2692754"/>
            <a:chExt cx="2387350" cy="1660638"/>
          </a:xfrm>
          <a:solidFill>
            <a:srgbClr val="729ACD">
              <a:alpha val="39000"/>
            </a:srgbClr>
          </a:solidFill>
        </p:grpSpPr>
        <p:sp>
          <p:nvSpPr>
            <p:cNvPr id="13" name="文本框 12"/>
            <p:cNvSpPr txBox="1"/>
            <p:nvPr/>
          </p:nvSpPr>
          <p:spPr>
            <a:xfrm>
              <a:off x="3391486" y="2692754"/>
              <a:ext cx="1224162" cy="1648305"/>
            </a:xfrm>
            <a:custGeom>
              <a:avLst/>
              <a:gdLst/>
              <a:ahLst/>
              <a:cxnLst/>
              <a:rect l="l" t="t" r="r" b="b"/>
              <a:pathLst>
                <a:path w="1224162" h="1496541">
                  <a:moveTo>
                    <a:pt x="233320" y="0"/>
                  </a:moveTo>
                  <a:lnTo>
                    <a:pt x="646514" y="0"/>
                  </a:lnTo>
                  <a:cubicBezTo>
                    <a:pt x="712296" y="0"/>
                    <a:pt x="771397" y="2912"/>
                    <a:pt x="823817" y="8737"/>
                  </a:cubicBezTo>
                  <a:cubicBezTo>
                    <a:pt x="876237" y="14561"/>
                    <a:pt x="928314" y="25696"/>
                    <a:pt x="980049" y="42142"/>
                  </a:cubicBezTo>
                  <a:cubicBezTo>
                    <a:pt x="1031784" y="58587"/>
                    <a:pt x="1074782" y="80343"/>
                    <a:pt x="1109044" y="107410"/>
                  </a:cubicBezTo>
                  <a:cubicBezTo>
                    <a:pt x="1143305" y="134476"/>
                    <a:pt x="1171057" y="170622"/>
                    <a:pt x="1192299" y="215847"/>
                  </a:cubicBezTo>
                  <a:cubicBezTo>
                    <a:pt x="1213541" y="261072"/>
                    <a:pt x="1224162" y="314178"/>
                    <a:pt x="1224162" y="375163"/>
                  </a:cubicBezTo>
                  <a:cubicBezTo>
                    <a:pt x="1224162" y="571139"/>
                    <a:pt x="1113840" y="688313"/>
                    <a:pt x="893196" y="726686"/>
                  </a:cubicBezTo>
                  <a:lnTo>
                    <a:pt x="893196" y="730797"/>
                  </a:lnTo>
                  <a:cubicBezTo>
                    <a:pt x="948700" y="736964"/>
                    <a:pt x="993925" y="746729"/>
                    <a:pt x="1028872" y="760091"/>
                  </a:cubicBezTo>
                  <a:cubicBezTo>
                    <a:pt x="1063819" y="773453"/>
                    <a:pt x="1092770" y="793667"/>
                    <a:pt x="1115725" y="820734"/>
                  </a:cubicBezTo>
                  <a:cubicBezTo>
                    <a:pt x="1138680" y="847800"/>
                    <a:pt x="1155811" y="879663"/>
                    <a:pt x="1167117" y="916323"/>
                  </a:cubicBezTo>
                  <a:cubicBezTo>
                    <a:pt x="1178423" y="952983"/>
                    <a:pt x="1187503" y="1000778"/>
                    <a:pt x="1194355" y="1059707"/>
                  </a:cubicBezTo>
                  <a:lnTo>
                    <a:pt x="1213884" y="1196411"/>
                  </a:lnTo>
                  <a:cubicBezTo>
                    <a:pt x="1225533" y="1301936"/>
                    <a:pt x="1217824" y="1378339"/>
                    <a:pt x="1190757" y="1425620"/>
                  </a:cubicBezTo>
                  <a:cubicBezTo>
                    <a:pt x="1163691" y="1472901"/>
                    <a:pt x="1113840" y="1496541"/>
                    <a:pt x="1041206" y="1496541"/>
                  </a:cubicBezTo>
                  <a:cubicBezTo>
                    <a:pt x="979535" y="1496541"/>
                    <a:pt x="932940" y="1476670"/>
                    <a:pt x="901419" y="1436926"/>
                  </a:cubicBezTo>
                  <a:cubicBezTo>
                    <a:pt x="869899" y="1397183"/>
                    <a:pt x="850712" y="1333114"/>
                    <a:pt x="843860" y="1244719"/>
                  </a:cubicBezTo>
                  <a:lnTo>
                    <a:pt x="828442" y="1110072"/>
                  </a:lnTo>
                  <a:cubicBezTo>
                    <a:pt x="820905" y="1031956"/>
                    <a:pt x="799491" y="975424"/>
                    <a:pt x="764202" y="940477"/>
                  </a:cubicBezTo>
                  <a:cubicBezTo>
                    <a:pt x="728913" y="905531"/>
                    <a:pt x="670839" y="888057"/>
                    <a:pt x="589982" y="888057"/>
                  </a:cubicBezTo>
                  <a:lnTo>
                    <a:pt x="379274" y="888057"/>
                  </a:lnTo>
                  <a:lnTo>
                    <a:pt x="379274" y="1282750"/>
                  </a:lnTo>
                  <a:cubicBezTo>
                    <a:pt x="379274" y="1351958"/>
                    <a:pt x="361458" y="1404892"/>
                    <a:pt x="325826" y="1441551"/>
                  </a:cubicBezTo>
                  <a:cubicBezTo>
                    <a:pt x="290195" y="1478211"/>
                    <a:pt x="244627" y="1496541"/>
                    <a:pt x="189123" y="1496541"/>
                  </a:cubicBezTo>
                  <a:cubicBezTo>
                    <a:pt x="134305" y="1496541"/>
                    <a:pt x="89080" y="1477526"/>
                    <a:pt x="53448" y="1439496"/>
                  </a:cubicBezTo>
                  <a:cubicBezTo>
                    <a:pt x="17816" y="1401465"/>
                    <a:pt x="0" y="1349217"/>
                    <a:pt x="0" y="1282750"/>
                  </a:cubicBezTo>
                  <a:lnTo>
                    <a:pt x="0" y="200430"/>
                  </a:lnTo>
                  <a:cubicBezTo>
                    <a:pt x="0" y="134648"/>
                    <a:pt x="22098" y="84797"/>
                    <a:pt x="66296" y="50878"/>
                  </a:cubicBezTo>
                  <a:cubicBezTo>
                    <a:pt x="110493" y="16959"/>
                    <a:pt x="166168" y="0"/>
                    <a:pt x="233320" y="0"/>
                  </a:cubicBezTo>
                  <a:close/>
                  <a:moveTo>
                    <a:pt x="373107" y="234348"/>
                  </a:moveTo>
                  <a:lnTo>
                    <a:pt x="373107" y="643430"/>
                  </a:lnTo>
                  <a:lnTo>
                    <a:pt x="539618" y="643430"/>
                  </a:lnTo>
                  <a:cubicBezTo>
                    <a:pt x="582102" y="643430"/>
                    <a:pt x="619618" y="640861"/>
                    <a:pt x="652167" y="635722"/>
                  </a:cubicBezTo>
                  <a:cubicBezTo>
                    <a:pt x="684715" y="630582"/>
                    <a:pt x="717264" y="621332"/>
                    <a:pt x="749812" y="607970"/>
                  </a:cubicBezTo>
                  <a:cubicBezTo>
                    <a:pt x="782361" y="594608"/>
                    <a:pt x="807543" y="573880"/>
                    <a:pt x="825359" y="545785"/>
                  </a:cubicBezTo>
                  <a:cubicBezTo>
                    <a:pt x="843175" y="517691"/>
                    <a:pt x="852083" y="482744"/>
                    <a:pt x="852083" y="440945"/>
                  </a:cubicBezTo>
                  <a:cubicBezTo>
                    <a:pt x="852083" y="412851"/>
                    <a:pt x="848828" y="388011"/>
                    <a:pt x="842318" y="366426"/>
                  </a:cubicBezTo>
                  <a:cubicBezTo>
                    <a:pt x="835809" y="344842"/>
                    <a:pt x="827586" y="326854"/>
                    <a:pt x="817650" y="312465"/>
                  </a:cubicBezTo>
                  <a:cubicBezTo>
                    <a:pt x="807714" y="298075"/>
                    <a:pt x="794009" y="285741"/>
                    <a:pt x="776536" y="275462"/>
                  </a:cubicBezTo>
                  <a:cubicBezTo>
                    <a:pt x="759063" y="265184"/>
                    <a:pt x="742446" y="257475"/>
                    <a:pt x="726686" y="252336"/>
                  </a:cubicBezTo>
                  <a:cubicBezTo>
                    <a:pt x="710925" y="247197"/>
                    <a:pt x="690540" y="243256"/>
                    <a:pt x="665529" y="240516"/>
                  </a:cubicBezTo>
                  <a:cubicBezTo>
                    <a:pt x="640518" y="237775"/>
                    <a:pt x="619105" y="236061"/>
                    <a:pt x="601289" y="235376"/>
                  </a:cubicBezTo>
                  <a:cubicBezTo>
                    <a:pt x="583473" y="234691"/>
                    <a:pt x="560175" y="234348"/>
                    <a:pt x="531395" y="234348"/>
                  </a:cubicBezTo>
                  <a:lnTo>
                    <a:pt x="373107" y="23434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755103" y="3179428"/>
              <a:ext cx="1023733" cy="1173964"/>
            </a:xfrm>
            <a:custGeom>
              <a:avLst/>
              <a:gdLst/>
              <a:ahLst/>
              <a:cxnLst/>
              <a:rect l="l" t="t" r="r" b="b"/>
              <a:pathLst>
                <a:path w="1023733" h="1065874">
                  <a:moveTo>
                    <a:pt x="540646" y="0"/>
                  </a:moveTo>
                  <a:cubicBezTo>
                    <a:pt x="624929" y="0"/>
                    <a:pt x="698763" y="13362"/>
                    <a:pt x="762146" y="40086"/>
                  </a:cubicBezTo>
                  <a:cubicBezTo>
                    <a:pt x="825530" y="66810"/>
                    <a:pt x="875723" y="103641"/>
                    <a:pt x="912725" y="150579"/>
                  </a:cubicBezTo>
                  <a:cubicBezTo>
                    <a:pt x="949728" y="197517"/>
                    <a:pt x="977308" y="250280"/>
                    <a:pt x="995467" y="308867"/>
                  </a:cubicBezTo>
                  <a:cubicBezTo>
                    <a:pt x="1013625" y="367454"/>
                    <a:pt x="1023047" y="431694"/>
                    <a:pt x="1023733" y="501588"/>
                  </a:cubicBezTo>
                  <a:cubicBezTo>
                    <a:pt x="1023733" y="557777"/>
                    <a:pt x="989129" y="585871"/>
                    <a:pt x="919920" y="585871"/>
                  </a:cubicBezTo>
                  <a:lnTo>
                    <a:pt x="323771" y="585871"/>
                  </a:lnTo>
                  <a:cubicBezTo>
                    <a:pt x="331308" y="753067"/>
                    <a:pt x="421073" y="836665"/>
                    <a:pt x="593066" y="836665"/>
                  </a:cubicBezTo>
                  <a:cubicBezTo>
                    <a:pt x="641032" y="836665"/>
                    <a:pt x="687627" y="827414"/>
                    <a:pt x="732853" y="808913"/>
                  </a:cubicBezTo>
                  <a:cubicBezTo>
                    <a:pt x="778078" y="790412"/>
                    <a:pt x="817479" y="767114"/>
                    <a:pt x="851054" y="739020"/>
                  </a:cubicBezTo>
                  <a:cubicBezTo>
                    <a:pt x="878464" y="721889"/>
                    <a:pt x="906901" y="720519"/>
                    <a:pt x="936366" y="734908"/>
                  </a:cubicBezTo>
                  <a:cubicBezTo>
                    <a:pt x="965831" y="749298"/>
                    <a:pt x="986216" y="775679"/>
                    <a:pt x="997523" y="814052"/>
                  </a:cubicBezTo>
                  <a:cubicBezTo>
                    <a:pt x="1008829" y="852425"/>
                    <a:pt x="1001463" y="884288"/>
                    <a:pt x="975424" y="909642"/>
                  </a:cubicBezTo>
                  <a:cubicBezTo>
                    <a:pt x="952126" y="930199"/>
                    <a:pt x="929856" y="947844"/>
                    <a:pt x="908614" y="962576"/>
                  </a:cubicBezTo>
                  <a:cubicBezTo>
                    <a:pt x="887372" y="977308"/>
                    <a:pt x="859449" y="993583"/>
                    <a:pt x="824844" y="1011398"/>
                  </a:cubicBezTo>
                  <a:cubicBezTo>
                    <a:pt x="790241" y="1029214"/>
                    <a:pt x="750155" y="1042748"/>
                    <a:pt x="704587" y="1051998"/>
                  </a:cubicBezTo>
                  <a:cubicBezTo>
                    <a:pt x="659019" y="1061249"/>
                    <a:pt x="609169" y="1065874"/>
                    <a:pt x="555035" y="1065874"/>
                  </a:cubicBezTo>
                  <a:cubicBezTo>
                    <a:pt x="447455" y="1065874"/>
                    <a:pt x="352550" y="1046517"/>
                    <a:pt x="270323" y="1007801"/>
                  </a:cubicBezTo>
                  <a:cubicBezTo>
                    <a:pt x="188095" y="969086"/>
                    <a:pt x="122485" y="908957"/>
                    <a:pt x="73491" y="827414"/>
                  </a:cubicBezTo>
                  <a:cubicBezTo>
                    <a:pt x="24497" y="745872"/>
                    <a:pt x="0" y="647199"/>
                    <a:pt x="0" y="531395"/>
                  </a:cubicBezTo>
                  <a:cubicBezTo>
                    <a:pt x="0" y="431352"/>
                    <a:pt x="22441" y="341073"/>
                    <a:pt x="67324" y="260558"/>
                  </a:cubicBezTo>
                  <a:cubicBezTo>
                    <a:pt x="112206" y="180044"/>
                    <a:pt x="175933" y="116489"/>
                    <a:pt x="258503" y="69893"/>
                  </a:cubicBezTo>
                  <a:cubicBezTo>
                    <a:pt x="341073" y="23298"/>
                    <a:pt x="435120" y="0"/>
                    <a:pt x="540646" y="0"/>
                  </a:cubicBezTo>
                  <a:close/>
                  <a:moveTo>
                    <a:pt x="544757" y="189123"/>
                  </a:moveTo>
                  <a:cubicBezTo>
                    <a:pt x="478290" y="189123"/>
                    <a:pt x="426213" y="212078"/>
                    <a:pt x="388525" y="257989"/>
                  </a:cubicBezTo>
                  <a:cubicBezTo>
                    <a:pt x="350837" y="303899"/>
                    <a:pt x="329938" y="363514"/>
                    <a:pt x="325826" y="436834"/>
                  </a:cubicBezTo>
                  <a:lnTo>
                    <a:pt x="750326" y="436834"/>
                  </a:lnTo>
                  <a:cubicBezTo>
                    <a:pt x="745530" y="357347"/>
                    <a:pt x="727885" y="296190"/>
                    <a:pt x="697392" y="253363"/>
                  </a:cubicBezTo>
                  <a:cubicBezTo>
                    <a:pt x="666899" y="210537"/>
                    <a:pt x="616021" y="189123"/>
                    <a:pt x="544757" y="18912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732396" y="1453130"/>
            <a:ext cx="9841683" cy="3951740"/>
            <a:chOff x="1175158" y="1453130"/>
            <a:chExt cx="9841683" cy="3951740"/>
          </a:xfrm>
          <a:solidFill>
            <a:srgbClr val="729ACD"/>
          </a:solidFill>
        </p:grpSpPr>
        <p:cxnSp>
          <p:nvCxnSpPr>
            <p:cNvPr id="7" name="直接连接符 6"/>
            <p:cNvCxnSpPr/>
            <p:nvPr/>
          </p:nvCxnSpPr>
          <p:spPr>
            <a:xfrm>
              <a:off x="1175158" y="1453130"/>
              <a:ext cx="0" cy="2493652"/>
            </a:xfrm>
            <a:prstGeom prst="line">
              <a:avLst/>
            </a:prstGeom>
            <a:grpFill/>
            <a:ln>
              <a:solidFill>
                <a:srgbClr val="729A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1175158" y="1453130"/>
              <a:ext cx="37967" cy="1139000"/>
            </a:xfrm>
            <a:prstGeom prst="rect">
              <a:avLst/>
            </a:prstGeom>
            <a:grpFill/>
            <a:ln>
              <a:solidFill>
                <a:srgbClr val="729A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2000">
                <a:cs typeface="+mn-ea"/>
                <a:sym typeface="+mn-lt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 flipV="1">
              <a:off x="3717506" y="2883960"/>
              <a:ext cx="0" cy="2516822"/>
            </a:xfrm>
            <a:prstGeom prst="line">
              <a:avLst/>
            </a:prstGeom>
            <a:grpFill/>
            <a:ln>
              <a:solidFill>
                <a:srgbClr val="729A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/>
            <p:cNvSpPr/>
            <p:nvPr/>
          </p:nvSpPr>
          <p:spPr>
            <a:xfrm flipV="1">
              <a:off x="3717506" y="4265870"/>
              <a:ext cx="37967" cy="1139000"/>
            </a:xfrm>
            <a:prstGeom prst="rect">
              <a:avLst/>
            </a:prstGeom>
            <a:grpFill/>
            <a:ln>
              <a:solidFill>
                <a:srgbClr val="729A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2000">
                <a:cs typeface="+mn-ea"/>
                <a:sym typeface="+mn-lt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6259855" y="1453130"/>
              <a:ext cx="0" cy="2493652"/>
            </a:xfrm>
            <a:prstGeom prst="line">
              <a:avLst/>
            </a:prstGeom>
            <a:grpFill/>
            <a:ln>
              <a:solidFill>
                <a:srgbClr val="729A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/>
            <p:cNvSpPr/>
            <p:nvPr/>
          </p:nvSpPr>
          <p:spPr>
            <a:xfrm>
              <a:off x="6259855" y="1453130"/>
              <a:ext cx="37967" cy="1139000"/>
            </a:xfrm>
            <a:prstGeom prst="rect">
              <a:avLst/>
            </a:prstGeom>
            <a:grpFill/>
            <a:ln>
              <a:solidFill>
                <a:srgbClr val="729A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2000">
                <a:cs typeface="+mn-ea"/>
                <a:sym typeface="+mn-lt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 flipV="1">
              <a:off x="8802202" y="2883958"/>
              <a:ext cx="0" cy="2516823"/>
            </a:xfrm>
            <a:prstGeom prst="line">
              <a:avLst/>
            </a:prstGeom>
            <a:grpFill/>
            <a:ln>
              <a:solidFill>
                <a:srgbClr val="729A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 flipV="1">
              <a:off x="8802202" y="4265869"/>
              <a:ext cx="37967" cy="1139000"/>
            </a:xfrm>
            <a:prstGeom prst="rect">
              <a:avLst/>
            </a:prstGeom>
            <a:grpFill/>
            <a:ln>
              <a:solidFill>
                <a:srgbClr val="729A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2000"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175159" y="2883958"/>
              <a:ext cx="2214639" cy="1072869"/>
            </a:xfrm>
            <a:prstGeom prst="rect">
              <a:avLst/>
            </a:prstGeom>
            <a:grpFill/>
            <a:ln w="25400" cap="flat" cmpd="sng" algn="ctr">
              <a:solidFill>
                <a:srgbClr val="729ACD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000" kern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268276" y="3515167"/>
              <a:ext cx="2028401" cy="416909"/>
            </a:xfrm>
            <a:prstGeom prst="rect">
              <a:avLst/>
            </a:prstGeom>
            <a:grpFill/>
            <a:ln w="25400" cap="flat" cmpd="sng" algn="ctr">
              <a:solidFill>
                <a:srgbClr val="729ACD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algn="ctr">
                <a:lnSpc>
                  <a:spcPct val="130000"/>
                </a:lnSpc>
                <a:defRPr sz="2000" kern="0">
                  <a:solidFill>
                    <a:sysClr val="window" lastClr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2100" dirty="0">
                  <a:latin typeface="+mn-lt"/>
                  <a:ea typeface="+mn-ea"/>
                  <a:cs typeface="+mn-ea"/>
                  <a:sym typeface="+mn-lt"/>
                </a:rPr>
                <a:t>YOUR TITLE</a:t>
              </a:r>
              <a:endParaRPr lang="zh-CN" altLang="en-US" sz="21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715295" y="2883958"/>
              <a:ext cx="1134365" cy="74142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algn="ctr">
                <a:lnSpc>
                  <a:spcPct val="130000"/>
                </a:lnSpc>
                <a:defRPr sz="2000" kern="0">
                  <a:solidFill>
                    <a:sysClr val="window" lastClr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4200" dirty="0">
                  <a:latin typeface="+mn-lt"/>
                  <a:ea typeface="+mn-ea"/>
                  <a:cs typeface="+mn-ea"/>
                  <a:sym typeface="+mn-lt"/>
                </a:rPr>
                <a:t>1</a:t>
              </a:r>
              <a:endParaRPr lang="zh-CN" altLang="en-US" sz="42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flipV="1">
              <a:off x="3717507" y="2883958"/>
              <a:ext cx="2214639" cy="1072869"/>
            </a:xfrm>
            <a:prstGeom prst="rect">
              <a:avLst/>
            </a:prstGeom>
            <a:grpFill/>
            <a:ln>
              <a:solidFill>
                <a:srgbClr val="729A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3810622" y="3515167"/>
              <a:ext cx="2028401" cy="416909"/>
            </a:xfrm>
            <a:prstGeom prst="rect">
              <a:avLst/>
            </a:prstGeom>
            <a:grpFill/>
            <a:ln>
              <a:solidFill>
                <a:srgbClr val="729ACD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1055"/>
                </a:spcBef>
              </a:pPr>
              <a:r>
                <a:rPr lang="en-US" altLang="zh-CN" sz="2110" dirty="0">
                  <a:solidFill>
                    <a:schemeClr val="bg1"/>
                  </a:solidFill>
                  <a:cs typeface="+mn-ea"/>
                  <a:sym typeface="+mn-lt"/>
                </a:rPr>
                <a:t>YOUR TITLE</a:t>
              </a:r>
              <a:endParaRPr lang="zh-CN" altLang="en-US" sz="211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274470" y="2986180"/>
              <a:ext cx="1134365" cy="7414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1055"/>
                </a:spcBef>
              </a:pPr>
              <a:r>
                <a:rPr lang="en-US" altLang="zh-CN" sz="4220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lang="zh-CN" altLang="en-US" sz="422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6259855" y="2883958"/>
              <a:ext cx="2214639" cy="1072869"/>
            </a:xfrm>
            <a:prstGeom prst="rect">
              <a:avLst/>
            </a:prstGeom>
            <a:grpFill/>
            <a:ln w="25400" cap="flat" cmpd="sng" algn="ctr">
              <a:solidFill>
                <a:srgbClr val="729ACD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000" kern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358349" y="3515167"/>
              <a:ext cx="2028401" cy="416909"/>
            </a:xfrm>
            <a:prstGeom prst="rect">
              <a:avLst/>
            </a:prstGeom>
            <a:grpFill/>
            <a:ln w="25400" cap="flat" cmpd="sng" algn="ctr">
              <a:solidFill>
                <a:srgbClr val="729ACD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algn="ctr">
                <a:lnSpc>
                  <a:spcPct val="130000"/>
                </a:lnSpc>
                <a:defRPr sz="2000" kern="0">
                  <a:solidFill>
                    <a:sysClr val="window" lastClr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2100" dirty="0">
                  <a:latin typeface="+mn-lt"/>
                  <a:ea typeface="+mn-ea"/>
                  <a:cs typeface="+mn-ea"/>
                  <a:sym typeface="+mn-lt"/>
                </a:rPr>
                <a:t>YOUR TITLE</a:t>
              </a:r>
              <a:endParaRPr lang="zh-CN" altLang="en-US" sz="21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799989" y="2986180"/>
              <a:ext cx="1134365" cy="741421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algn="ctr">
                <a:lnSpc>
                  <a:spcPct val="130000"/>
                </a:lnSpc>
                <a:defRPr sz="2000" kern="0">
                  <a:solidFill>
                    <a:sysClr val="window" lastClr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r>
                <a:rPr lang="en-US" altLang="zh-CN" sz="4200" dirty="0">
                  <a:latin typeface="+mn-lt"/>
                  <a:ea typeface="+mn-ea"/>
                  <a:cs typeface="+mn-ea"/>
                  <a:sym typeface="+mn-lt"/>
                </a:rPr>
                <a:t>3</a:t>
              </a:r>
              <a:endParaRPr lang="zh-CN" altLang="en-US" sz="42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flipV="1">
              <a:off x="8802202" y="2883958"/>
              <a:ext cx="2214639" cy="1072869"/>
            </a:xfrm>
            <a:prstGeom prst="rect">
              <a:avLst/>
            </a:prstGeom>
            <a:grpFill/>
            <a:ln>
              <a:solidFill>
                <a:srgbClr val="729A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8895316" y="3515167"/>
              <a:ext cx="2028401" cy="416909"/>
            </a:xfrm>
            <a:prstGeom prst="rect">
              <a:avLst/>
            </a:prstGeom>
            <a:grpFill/>
            <a:ln>
              <a:solidFill>
                <a:srgbClr val="729ACD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1055"/>
                </a:spcBef>
              </a:pPr>
              <a:r>
                <a:rPr lang="en-US" altLang="zh-CN" sz="2110" dirty="0">
                  <a:solidFill>
                    <a:schemeClr val="bg1"/>
                  </a:solidFill>
                  <a:cs typeface="+mn-ea"/>
                  <a:sym typeface="+mn-lt"/>
                </a:rPr>
                <a:t>YOUR TITLE</a:t>
              </a:r>
              <a:endParaRPr lang="zh-CN" altLang="en-US" sz="211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354865" y="2986180"/>
              <a:ext cx="1134365" cy="7414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1055"/>
                </a:spcBef>
              </a:pPr>
              <a:r>
                <a:rPr lang="en-US" altLang="zh-CN" sz="4220" dirty="0">
                  <a:solidFill>
                    <a:schemeClr val="bg1"/>
                  </a:solidFill>
                  <a:cs typeface="+mn-ea"/>
                  <a:sym typeface="+mn-lt"/>
                </a:rPr>
                <a:t>4</a:t>
              </a:r>
              <a:endParaRPr lang="zh-CN" altLang="en-US" sz="422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TextBox 13"/>
          <p:cNvSpPr txBox="1"/>
          <p:nvPr/>
        </p:nvSpPr>
        <p:spPr>
          <a:xfrm>
            <a:off x="956414" y="1717985"/>
            <a:ext cx="2963747" cy="73558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prstClr val="black"/>
                </a:solidFill>
                <a:cs typeface="+mn-ea"/>
                <a:sym typeface="+mn-lt"/>
              </a:rPr>
              <a:t>点击输入标题</a:t>
            </a:r>
            <a:endParaRPr lang="en-US" altLang="zh-CN" sz="1600" b="1" dirty="0">
              <a:solidFill>
                <a:prstClr val="black"/>
              </a:solidFill>
              <a:cs typeface="+mn-ea"/>
              <a:sym typeface="+mn-lt"/>
            </a:endParaRPr>
          </a:p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100" dirty="0">
                <a:solidFill>
                  <a:prstClr val="black"/>
                </a:solidFill>
                <a:cs typeface="+mn-ea"/>
                <a:sym typeface="+mn-lt"/>
              </a:rPr>
              <a:t>根据您的需要自由拉伸文本框大小单击此处可编辑内容。</a:t>
            </a:r>
          </a:p>
        </p:txBody>
      </p:sp>
      <p:sp>
        <p:nvSpPr>
          <p:cNvPr id="28" name="TextBox 13"/>
          <p:cNvSpPr txBox="1"/>
          <p:nvPr/>
        </p:nvSpPr>
        <p:spPr>
          <a:xfrm>
            <a:off x="6009718" y="1717985"/>
            <a:ext cx="2963747" cy="73558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prstClr val="black"/>
                </a:solidFill>
                <a:cs typeface="+mn-ea"/>
                <a:sym typeface="+mn-lt"/>
              </a:rPr>
              <a:t>点击输入标题</a:t>
            </a:r>
            <a:endParaRPr lang="en-US" altLang="zh-CN" sz="1600" b="1" dirty="0">
              <a:solidFill>
                <a:prstClr val="black"/>
              </a:solidFill>
              <a:cs typeface="+mn-ea"/>
              <a:sym typeface="+mn-lt"/>
            </a:endParaRPr>
          </a:p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100" dirty="0">
                <a:solidFill>
                  <a:prstClr val="black"/>
                </a:solidFill>
                <a:cs typeface="+mn-ea"/>
                <a:sym typeface="+mn-lt"/>
              </a:rPr>
              <a:t>根据您的需要自由拉伸文本框大小单击此处可编辑内容。</a:t>
            </a:r>
          </a:p>
        </p:txBody>
      </p:sp>
      <p:sp>
        <p:nvSpPr>
          <p:cNvPr id="29" name="TextBox 13"/>
          <p:cNvSpPr txBox="1"/>
          <p:nvPr/>
        </p:nvSpPr>
        <p:spPr>
          <a:xfrm>
            <a:off x="3484199" y="4588036"/>
            <a:ext cx="2963747" cy="73558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prstClr val="black"/>
                </a:solidFill>
                <a:cs typeface="+mn-ea"/>
                <a:sym typeface="+mn-lt"/>
              </a:rPr>
              <a:t>点击输入标题</a:t>
            </a:r>
            <a:endParaRPr lang="en-US" altLang="zh-CN" sz="1600" b="1" dirty="0">
              <a:solidFill>
                <a:prstClr val="black"/>
              </a:solidFill>
              <a:cs typeface="+mn-ea"/>
              <a:sym typeface="+mn-lt"/>
            </a:endParaRPr>
          </a:p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100" dirty="0">
                <a:solidFill>
                  <a:prstClr val="black"/>
                </a:solidFill>
                <a:cs typeface="+mn-ea"/>
                <a:sym typeface="+mn-lt"/>
              </a:rPr>
              <a:t>根据您的需要自由拉伸文本框大小单击此处可编辑内容。</a:t>
            </a:r>
          </a:p>
        </p:txBody>
      </p:sp>
      <p:sp>
        <p:nvSpPr>
          <p:cNvPr id="30" name="TextBox 13"/>
          <p:cNvSpPr txBox="1"/>
          <p:nvPr/>
        </p:nvSpPr>
        <p:spPr>
          <a:xfrm>
            <a:off x="8537503" y="4588036"/>
            <a:ext cx="2963747" cy="73558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prstClr val="black"/>
                </a:solidFill>
                <a:cs typeface="+mn-ea"/>
                <a:sym typeface="+mn-lt"/>
              </a:rPr>
              <a:t>点击输入标题</a:t>
            </a:r>
            <a:endParaRPr lang="en-US" altLang="zh-CN" sz="1600" b="1" dirty="0">
              <a:solidFill>
                <a:prstClr val="black"/>
              </a:solidFill>
              <a:cs typeface="+mn-ea"/>
              <a:sym typeface="+mn-lt"/>
            </a:endParaRPr>
          </a:p>
          <a:p>
            <a:pPr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100" dirty="0">
                <a:solidFill>
                  <a:prstClr val="black"/>
                </a:solidFill>
                <a:cs typeface="+mn-ea"/>
                <a:sym typeface="+mn-lt"/>
              </a:rPr>
              <a:t>根据您的需要自由拉伸文本框大小单击此处可编辑内容。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graphicFrame>
        <p:nvGraphicFramePr>
          <p:cNvPr id="8" name="图表 7"/>
          <p:cNvGraphicFramePr/>
          <p:nvPr/>
        </p:nvGraphicFramePr>
        <p:xfrm>
          <a:off x="0" y="1838728"/>
          <a:ext cx="7452390" cy="37170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Rectangle 26"/>
          <p:cNvSpPr>
            <a:spLocks noChangeArrowheads="1"/>
          </p:cNvSpPr>
          <p:nvPr/>
        </p:nvSpPr>
        <p:spPr bwMode="auto">
          <a:xfrm>
            <a:off x="7861746" y="2443377"/>
            <a:ext cx="3659693" cy="2305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 indent="457200" defTabSz="1216660">
              <a:lnSpc>
                <a:spcPct val="150000"/>
              </a:lnSpc>
              <a:spcBef>
                <a:spcPct val="20000"/>
              </a:spcBef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729ACD"/>
                </a:solidFill>
                <a:effectLst/>
                <a:uLnTx/>
                <a:uFillTx/>
                <a:cs typeface="+mn-ea"/>
                <a:sym typeface="+mn-lt"/>
              </a:rPr>
              <a:t>请在此处输入所需使用文本内容</a:t>
            </a:r>
            <a:r>
              <a:rPr lang="zh-CN" altLang="en-US" sz="1400" dirty="0">
                <a:solidFill>
                  <a:prstClr val="black"/>
                </a:solidFill>
                <a:cs typeface="+mn-ea"/>
                <a:sym typeface="+mn-lt"/>
              </a:rPr>
              <a:t>，请在此处输入所需使用文本内容，根据您的需要自由拉伸文本框大小单击此处可编辑内容。根据您的需要自由拉伸文本框大小单击此处可编辑内容。</a:t>
            </a:r>
          </a:p>
          <a:p>
            <a:pPr lvl="0" indent="457200" defTabSz="1216660">
              <a:lnSpc>
                <a:spcPct val="15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prstClr val="black"/>
                </a:solidFill>
                <a:cs typeface="+mn-ea"/>
                <a:sym typeface="+mn-lt"/>
              </a:rPr>
              <a:t>根据您的需要自由拉伸文本框大小单击此处可编辑内容。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372176" y="2406163"/>
            <a:ext cx="4462914" cy="3834529"/>
            <a:chOff x="3391486" y="2692754"/>
            <a:chExt cx="2387350" cy="1660638"/>
          </a:xfrm>
          <a:solidFill>
            <a:srgbClr val="729ACD">
              <a:alpha val="13000"/>
            </a:srgbClr>
          </a:solidFill>
        </p:grpSpPr>
        <p:sp>
          <p:nvSpPr>
            <p:cNvPr id="3" name="文本框 2"/>
            <p:cNvSpPr txBox="1"/>
            <p:nvPr/>
          </p:nvSpPr>
          <p:spPr>
            <a:xfrm>
              <a:off x="3391486" y="2692754"/>
              <a:ext cx="1224162" cy="1648305"/>
            </a:xfrm>
            <a:custGeom>
              <a:avLst/>
              <a:gdLst/>
              <a:ahLst/>
              <a:cxnLst/>
              <a:rect l="l" t="t" r="r" b="b"/>
              <a:pathLst>
                <a:path w="1224162" h="1496541">
                  <a:moveTo>
                    <a:pt x="233320" y="0"/>
                  </a:moveTo>
                  <a:lnTo>
                    <a:pt x="646514" y="0"/>
                  </a:lnTo>
                  <a:cubicBezTo>
                    <a:pt x="712296" y="0"/>
                    <a:pt x="771397" y="2912"/>
                    <a:pt x="823817" y="8737"/>
                  </a:cubicBezTo>
                  <a:cubicBezTo>
                    <a:pt x="876237" y="14561"/>
                    <a:pt x="928314" y="25696"/>
                    <a:pt x="980049" y="42142"/>
                  </a:cubicBezTo>
                  <a:cubicBezTo>
                    <a:pt x="1031784" y="58587"/>
                    <a:pt x="1074782" y="80343"/>
                    <a:pt x="1109044" y="107410"/>
                  </a:cubicBezTo>
                  <a:cubicBezTo>
                    <a:pt x="1143305" y="134476"/>
                    <a:pt x="1171057" y="170622"/>
                    <a:pt x="1192299" y="215847"/>
                  </a:cubicBezTo>
                  <a:cubicBezTo>
                    <a:pt x="1213541" y="261072"/>
                    <a:pt x="1224162" y="314178"/>
                    <a:pt x="1224162" y="375163"/>
                  </a:cubicBezTo>
                  <a:cubicBezTo>
                    <a:pt x="1224162" y="571139"/>
                    <a:pt x="1113840" y="688313"/>
                    <a:pt x="893196" y="726686"/>
                  </a:cubicBezTo>
                  <a:lnTo>
                    <a:pt x="893196" y="730797"/>
                  </a:lnTo>
                  <a:cubicBezTo>
                    <a:pt x="948700" y="736964"/>
                    <a:pt x="993925" y="746729"/>
                    <a:pt x="1028872" y="760091"/>
                  </a:cubicBezTo>
                  <a:cubicBezTo>
                    <a:pt x="1063819" y="773453"/>
                    <a:pt x="1092770" y="793667"/>
                    <a:pt x="1115725" y="820734"/>
                  </a:cubicBezTo>
                  <a:cubicBezTo>
                    <a:pt x="1138680" y="847800"/>
                    <a:pt x="1155811" y="879663"/>
                    <a:pt x="1167117" y="916323"/>
                  </a:cubicBezTo>
                  <a:cubicBezTo>
                    <a:pt x="1178423" y="952983"/>
                    <a:pt x="1187503" y="1000778"/>
                    <a:pt x="1194355" y="1059707"/>
                  </a:cubicBezTo>
                  <a:lnTo>
                    <a:pt x="1213884" y="1196411"/>
                  </a:lnTo>
                  <a:cubicBezTo>
                    <a:pt x="1225533" y="1301936"/>
                    <a:pt x="1217824" y="1378339"/>
                    <a:pt x="1190757" y="1425620"/>
                  </a:cubicBezTo>
                  <a:cubicBezTo>
                    <a:pt x="1163691" y="1472901"/>
                    <a:pt x="1113840" y="1496541"/>
                    <a:pt x="1041206" y="1496541"/>
                  </a:cubicBezTo>
                  <a:cubicBezTo>
                    <a:pt x="979535" y="1496541"/>
                    <a:pt x="932940" y="1476670"/>
                    <a:pt x="901419" y="1436926"/>
                  </a:cubicBezTo>
                  <a:cubicBezTo>
                    <a:pt x="869899" y="1397183"/>
                    <a:pt x="850712" y="1333114"/>
                    <a:pt x="843860" y="1244719"/>
                  </a:cubicBezTo>
                  <a:lnTo>
                    <a:pt x="828442" y="1110072"/>
                  </a:lnTo>
                  <a:cubicBezTo>
                    <a:pt x="820905" y="1031956"/>
                    <a:pt x="799491" y="975424"/>
                    <a:pt x="764202" y="940477"/>
                  </a:cubicBezTo>
                  <a:cubicBezTo>
                    <a:pt x="728913" y="905531"/>
                    <a:pt x="670839" y="888057"/>
                    <a:pt x="589982" y="888057"/>
                  </a:cubicBezTo>
                  <a:lnTo>
                    <a:pt x="379274" y="888057"/>
                  </a:lnTo>
                  <a:lnTo>
                    <a:pt x="379274" y="1282750"/>
                  </a:lnTo>
                  <a:cubicBezTo>
                    <a:pt x="379274" y="1351958"/>
                    <a:pt x="361458" y="1404892"/>
                    <a:pt x="325826" y="1441551"/>
                  </a:cubicBezTo>
                  <a:cubicBezTo>
                    <a:pt x="290195" y="1478211"/>
                    <a:pt x="244627" y="1496541"/>
                    <a:pt x="189123" y="1496541"/>
                  </a:cubicBezTo>
                  <a:cubicBezTo>
                    <a:pt x="134305" y="1496541"/>
                    <a:pt x="89080" y="1477526"/>
                    <a:pt x="53448" y="1439496"/>
                  </a:cubicBezTo>
                  <a:cubicBezTo>
                    <a:pt x="17816" y="1401465"/>
                    <a:pt x="0" y="1349217"/>
                    <a:pt x="0" y="1282750"/>
                  </a:cubicBezTo>
                  <a:lnTo>
                    <a:pt x="0" y="200430"/>
                  </a:lnTo>
                  <a:cubicBezTo>
                    <a:pt x="0" y="134648"/>
                    <a:pt x="22098" y="84797"/>
                    <a:pt x="66296" y="50878"/>
                  </a:cubicBezTo>
                  <a:cubicBezTo>
                    <a:pt x="110493" y="16959"/>
                    <a:pt x="166168" y="0"/>
                    <a:pt x="233320" y="0"/>
                  </a:cubicBezTo>
                  <a:close/>
                  <a:moveTo>
                    <a:pt x="373107" y="234348"/>
                  </a:moveTo>
                  <a:lnTo>
                    <a:pt x="373107" y="643430"/>
                  </a:lnTo>
                  <a:lnTo>
                    <a:pt x="539618" y="643430"/>
                  </a:lnTo>
                  <a:cubicBezTo>
                    <a:pt x="582102" y="643430"/>
                    <a:pt x="619618" y="640861"/>
                    <a:pt x="652167" y="635722"/>
                  </a:cubicBezTo>
                  <a:cubicBezTo>
                    <a:pt x="684715" y="630582"/>
                    <a:pt x="717264" y="621332"/>
                    <a:pt x="749812" y="607970"/>
                  </a:cubicBezTo>
                  <a:cubicBezTo>
                    <a:pt x="782361" y="594608"/>
                    <a:pt x="807543" y="573880"/>
                    <a:pt x="825359" y="545785"/>
                  </a:cubicBezTo>
                  <a:cubicBezTo>
                    <a:pt x="843175" y="517691"/>
                    <a:pt x="852083" y="482744"/>
                    <a:pt x="852083" y="440945"/>
                  </a:cubicBezTo>
                  <a:cubicBezTo>
                    <a:pt x="852083" y="412851"/>
                    <a:pt x="848828" y="388011"/>
                    <a:pt x="842318" y="366426"/>
                  </a:cubicBezTo>
                  <a:cubicBezTo>
                    <a:pt x="835809" y="344842"/>
                    <a:pt x="827586" y="326854"/>
                    <a:pt x="817650" y="312465"/>
                  </a:cubicBezTo>
                  <a:cubicBezTo>
                    <a:pt x="807714" y="298075"/>
                    <a:pt x="794009" y="285741"/>
                    <a:pt x="776536" y="275462"/>
                  </a:cubicBezTo>
                  <a:cubicBezTo>
                    <a:pt x="759063" y="265184"/>
                    <a:pt x="742446" y="257475"/>
                    <a:pt x="726686" y="252336"/>
                  </a:cubicBezTo>
                  <a:cubicBezTo>
                    <a:pt x="710925" y="247197"/>
                    <a:pt x="690540" y="243256"/>
                    <a:pt x="665529" y="240516"/>
                  </a:cubicBezTo>
                  <a:cubicBezTo>
                    <a:pt x="640518" y="237775"/>
                    <a:pt x="619105" y="236061"/>
                    <a:pt x="601289" y="235376"/>
                  </a:cubicBezTo>
                  <a:cubicBezTo>
                    <a:pt x="583473" y="234691"/>
                    <a:pt x="560175" y="234348"/>
                    <a:pt x="531395" y="234348"/>
                  </a:cubicBezTo>
                  <a:lnTo>
                    <a:pt x="373107" y="23434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755103" y="3179428"/>
              <a:ext cx="1023733" cy="1173964"/>
            </a:xfrm>
            <a:custGeom>
              <a:avLst/>
              <a:gdLst/>
              <a:ahLst/>
              <a:cxnLst/>
              <a:rect l="l" t="t" r="r" b="b"/>
              <a:pathLst>
                <a:path w="1023733" h="1065874">
                  <a:moveTo>
                    <a:pt x="540646" y="0"/>
                  </a:moveTo>
                  <a:cubicBezTo>
                    <a:pt x="624929" y="0"/>
                    <a:pt x="698763" y="13362"/>
                    <a:pt x="762146" y="40086"/>
                  </a:cubicBezTo>
                  <a:cubicBezTo>
                    <a:pt x="825530" y="66810"/>
                    <a:pt x="875723" y="103641"/>
                    <a:pt x="912725" y="150579"/>
                  </a:cubicBezTo>
                  <a:cubicBezTo>
                    <a:pt x="949728" y="197517"/>
                    <a:pt x="977308" y="250280"/>
                    <a:pt x="995467" y="308867"/>
                  </a:cubicBezTo>
                  <a:cubicBezTo>
                    <a:pt x="1013625" y="367454"/>
                    <a:pt x="1023047" y="431694"/>
                    <a:pt x="1023733" y="501588"/>
                  </a:cubicBezTo>
                  <a:cubicBezTo>
                    <a:pt x="1023733" y="557777"/>
                    <a:pt x="989129" y="585871"/>
                    <a:pt x="919920" y="585871"/>
                  </a:cubicBezTo>
                  <a:lnTo>
                    <a:pt x="323771" y="585871"/>
                  </a:lnTo>
                  <a:cubicBezTo>
                    <a:pt x="331308" y="753067"/>
                    <a:pt x="421073" y="836665"/>
                    <a:pt x="593066" y="836665"/>
                  </a:cubicBezTo>
                  <a:cubicBezTo>
                    <a:pt x="641032" y="836665"/>
                    <a:pt x="687627" y="827414"/>
                    <a:pt x="732853" y="808913"/>
                  </a:cubicBezTo>
                  <a:cubicBezTo>
                    <a:pt x="778078" y="790412"/>
                    <a:pt x="817479" y="767114"/>
                    <a:pt x="851054" y="739020"/>
                  </a:cubicBezTo>
                  <a:cubicBezTo>
                    <a:pt x="878464" y="721889"/>
                    <a:pt x="906901" y="720519"/>
                    <a:pt x="936366" y="734908"/>
                  </a:cubicBezTo>
                  <a:cubicBezTo>
                    <a:pt x="965831" y="749298"/>
                    <a:pt x="986216" y="775679"/>
                    <a:pt x="997523" y="814052"/>
                  </a:cubicBezTo>
                  <a:cubicBezTo>
                    <a:pt x="1008829" y="852425"/>
                    <a:pt x="1001463" y="884288"/>
                    <a:pt x="975424" y="909642"/>
                  </a:cubicBezTo>
                  <a:cubicBezTo>
                    <a:pt x="952126" y="930199"/>
                    <a:pt x="929856" y="947844"/>
                    <a:pt x="908614" y="962576"/>
                  </a:cubicBezTo>
                  <a:cubicBezTo>
                    <a:pt x="887372" y="977308"/>
                    <a:pt x="859449" y="993583"/>
                    <a:pt x="824844" y="1011398"/>
                  </a:cubicBezTo>
                  <a:cubicBezTo>
                    <a:pt x="790241" y="1029214"/>
                    <a:pt x="750155" y="1042748"/>
                    <a:pt x="704587" y="1051998"/>
                  </a:cubicBezTo>
                  <a:cubicBezTo>
                    <a:pt x="659019" y="1061249"/>
                    <a:pt x="609169" y="1065874"/>
                    <a:pt x="555035" y="1065874"/>
                  </a:cubicBezTo>
                  <a:cubicBezTo>
                    <a:pt x="447455" y="1065874"/>
                    <a:pt x="352550" y="1046517"/>
                    <a:pt x="270323" y="1007801"/>
                  </a:cubicBezTo>
                  <a:cubicBezTo>
                    <a:pt x="188095" y="969086"/>
                    <a:pt x="122485" y="908957"/>
                    <a:pt x="73491" y="827414"/>
                  </a:cubicBezTo>
                  <a:cubicBezTo>
                    <a:pt x="24497" y="745872"/>
                    <a:pt x="0" y="647199"/>
                    <a:pt x="0" y="531395"/>
                  </a:cubicBezTo>
                  <a:cubicBezTo>
                    <a:pt x="0" y="431352"/>
                    <a:pt x="22441" y="341073"/>
                    <a:pt x="67324" y="260558"/>
                  </a:cubicBezTo>
                  <a:cubicBezTo>
                    <a:pt x="112206" y="180044"/>
                    <a:pt x="175933" y="116489"/>
                    <a:pt x="258503" y="69893"/>
                  </a:cubicBezTo>
                  <a:cubicBezTo>
                    <a:pt x="341073" y="23298"/>
                    <a:pt x="435120" y="0"/>
                    <a:pt x="540646" y="0"/>
                  </a:cubicBezTo>
                  <a:close/>
                  <a:moveTo>
                    <a:pt x="544757" y="189123"/>
                  </a:moveTo>
                  <a:cubicBezTo>
                    <a:pt x="478290" y="189123"/>
                    <a:pt x="426213" y="212078"/>
                    <a:pt x="388525" y="257989"/>
                  </a:cubicBezTo>
                  <a:cubicBezTo>
                    <a:pt x="350837" y="303899"/>
                    <a:pt x="329938" y="363514"/>
                    <a:pt x="325826" y="436834"/>
                  </a:cubicBezTo>
                  <a:lnTo>
                    <a:pt x="750326" y="436834"/>
                  </a:lnTo>
                  <a:cubicBezTo>
                    <a:pt x="745530" y="357347"/>
                    <a:pt x="727885" y="296190"/>
                    <a:pt x="697392" y="253363"/>
                  </a:cubicBezTo>
                  <a:cubicBezTo>
                    <a:pt x="666899" y="210537"/>
                    <a:pt x="616021" y="189123"/>
                    <a:pt x="544757" y="18912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176971" y="2469199"/>
            <a:ext cx="3418451" cy="858874"/>
            <a:chOff x="3239005" y="2097392"/>
            <a:chExt cx="3418451" cy="858874"/>
          </a:xfrm>
        </p:grpSpPr>
        <p:grpSp>
          <p:nvGrpSpPr>
            <p:cNvPr id="9" name="组合 8"/>
            <p:cNvGrpSpPr/>
            <p:nvPr/>
          </p:nvGrpSpPr>
          <p:grpSpPr>
            <a:xfrm rot="5400000">
              <a:off x="2864517" y="2520468"/>
              <a:ext cx="810286" cy="61309"/>
              <a:chOff x="536894" y="6417578"/>
              <a:chExt cx="3850545" cy="117446"/>
            </a:xfrm>
            <a:solidFill>
              <a:srgbClr val="729ACD"/>
            </a:solidFill>
          </p:grpSpPr>
          <p:sp>
            <p:nvSpPr>
              <p:cNvPr id="12" name="矩形 11"/>
              <p:cNvSpPr/>
              <p:nvPr/>
            </p:nvSpPr>
            <p:spPr>
              <a:xfrm>
                <a:off x="536894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820409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3103924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3300314" y="2097392"/>
              <a:ext cx="24371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dirty="0">
                  <a:solidFill>
                    <a:srgbClr val="132E4C"/>
                  </a:solidFill>
                  <a:cs typeface="+mn-ea"/>
                  <a:sym typeface="+mn-lt"/>
                </a:rPr>
                <a:t>自我介绍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32E4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TextBox 38"/>
            <p:cNvSpPr txBox="1"/>
            <p:nvPr/>
          </p:nvSpPr>
          <p:spPr>
            <a:xfrm>
              <a:off x="3381366" y="2440920"/>
              <a:ext cx="3276090" cy="4779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rPr>
                <a:t>请在此处输入所需使用文本内容，请在此处输入所需使用文本内容。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513893" y="2469199"/>
            <a:ext cx="3418451" cy="858874"/>
            <a:chOff x="7575927" y="2097392"/>
            <a:chExt cx="3418451" cy="858874"/>
          </a:xfrm>
        </p:grpSpPr>
        <p:grpSp>
          <p:nvGrpSpPr>
            <p:cNvPr id="16" name="组合 15"/>
            <p:cNvGrpSpPr/>
            <p:nvPr/>
          </p:nvGrpSpPr>
          <p:grpSpPr>
            <a:xfrm rot="5400000">
              <a:off x="7201439" y="2520468"/>
              <a:ext cx="810286" cy="61309"/>
              <a:chOff x="536894" y="6417578"/>
              <a:chExt cx="3850545" cy="117446"/>
            </a:xfrm>
            <a:solidFill>
              <a:srgbClr val="729ACD"/>
            </a:solidFill>
          </p:grpSpPr>
          <p:sp>
            <p:nvSpPr>
              <p:cNvPr id="19" name="矩形 18"/>
              <p:cNvSpPr/>
              <p:nvPr/>
            </p:nvSpPr>
            <p:spPr>
              <a:xfrm>
                <a:off x="536894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1820409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3103924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7637236" y="2097392"/>
              <a:ext cx="24371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rPr>
                <a:t>专业认知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32E4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TextBox 38"/>
            <p:cNvSpPr txBox="1"/>
            <p:nvPr/>
          </p:nvSpPr>
          <p:spPr>
            <a:xfrm>
              <a:off x="7718288" y="2440920"/>
              <a:ext cx="3276090" cy="4779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rPr>
                <a:t>请在此处输入所需使用文本内容，请在此处输入所需使用文本内容。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176971" y="4167393"/>
            <a:ext cx="3418451" cy="858874"/>
            <a:chOff x="3239005" y="3795586"/>
            <a:chExt cx="3418451" cy="858874"/>
          </a:xfrm>
        </p:grpSpPr>
        <p:grpSp>
          <p:nvGrpSpPr>
            <p:cNvPr id="23" name="组合 22"/>
            <p:cNvGrpSpPr/>
            <p:nvPr/>
          </p:nvGrpSpPr>
          <p:grpSpPr>
            <a:xfrm rot="5400000">
              <a:off x="2864517" y="4218662"/>
              <a:ext cx="810286" cy="61309"/>
              <a:chOff x="536894" y="6417578"/>
              <a:chExt cx="3850545" cy="117446"/>
            </a:xfrm>
            <a:solidFill>
              <a:srgbClr val="729ACD"/>
            </a:solidFill>
          </p:grpSpPr>
          <p:sp>
            <p:nvSpPr>
              <p:cNvPr id="26" name="矩形 25"/>
              <p:cNvSpPr/>
              <p:nvPr/>
            </p:nvSpPr>
            <p:spPr>
              <a:xfrm>
                <a:off x="536894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1820409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3103924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3300314" y="3795586"/>
              <a:ext cx="24371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dirty="0" smtClean="0">
                  <a:solidFill>
                    <a:srgbClr val="132E4C"/>
                  </a:solidFill>
                  <a:cs typeface="+mn-ea"/>
                  <a:sym typeface="+mn-lt"/>
                </a:rPr>
                <a:t>科研能力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32E4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5" name="TextBox 38"/>
            <p:cNvSpPr txBox="1"/>
            <p:nvPr/>
          </p:nvSpPr>
          <p:spPr>
            <a:xfrm>
              <a:off x="3381366" y="4139114"/>
              <a:ext cx="3276090" cy="4779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rPr>
                <a:t>请在此处输入所需使用文本内容，请在此处输入所需使用文本内容。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513893" y="4167393"/>
            <a:ext cx="3418451" cy="858874"/>
            <a:chOff x="7575927" y="3795586"/>
            <a:chExt cx="3418451" cy="858874"/>
          </a:xfrm>
        </p:grpSpPr>
        <p:grpSp>
          <p:nvGrpSpPr>
            <p:cNvPr id="30" name="组合 29"/>
            <p:cNvGrpSpPr/>
            <p:nvPr/>
          </p:nvGrpSpPr>
          <p:grpSpPr>
            <a:xfrm rot="5400000">
              <a:off x="7201439" y="4218662"/>
              <a:ext cx="810286" cy="61309"/>
              <a:chOff x="536894" y="6417578"/>
              <a:chExt cx="3850545" cy="117446"/>
            </a:xfrm>
            <a:solidFill>
              <a:srgbClr val="729ACD"/>
            </a:solidFill>
          </p:grpSpPr>
          <p:sp>
            <p:nvSpPr>
              <p:cNvPr id="33" name="矩形 32"/>
              <p:cNvSpPr/>
              <p:nvPr/>
            </p:nvSpPr>
            <p:spPr>
              <a:xfrm>
                <a:off x="536894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1820409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3103924" y="6417578"/>
                <a:ext cx="1283515" cy="117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7637236" y="3795586"/>
              <a:ext cx="24371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rPr>
                <a:t>未来规划</a:t>
              </a:r>
            </a:p>
          </p:txBody>
        </p:sp>
        <p:sp>
          <p:nvSpPr>
            <p:cNvPr id="32" name="TextBox 38"/>
            <p:cNvSpPr txBox="1"/>
            <p:nvPr/>
          </p:nvSpPr>
          <p:spPr>
            <a:xfrm>
              <a:off x="7718288" y="4139114"/>
              <a:ext cx="3276090" cy="4779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132E4C"/>
                  </a:solidFill>
                  <a:effectLst/>
                  <a:uLnTx/>
                  <a:uFillTx/>
                  <a:cs typeface="+mn-ea"/>
                  <a:sym typeface="+mn-lt"/>
                </a:rPr>
                <a:t>请在此处输入所需使用文本内容，请在此处输入所需使用文本内容。</a:t>
              </a: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4090738" y="574575"/>
            <a:ext cx="3760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i="1" dirty="0">
                <a:solidFill>
                  <a:srgbClr val="132E4C"/>
                </a:solidFill>
                <a:cs typeface="+mn-ea"/>
                <a:sym typeface="+mn-lt"/>
              </a:rPr>
              <a:t>目录</a:t>
            </a:r>
            <a:r>
              <a:rPr lang="en-US" altLang="zh-CN" sz="3600" b="1" i="1" dirty="0">
                <a:solidFill>
                  <a:srgbClr val="132E4C"/>
                </a:solidFill>
                <a:cs typeface="+mn-ea"/>
                <a:sym typeface="+mn-lt"/>
              </a:rPr>
              <a:t>/Content</a:t>
            </a:r>
            <a:endParaRPr lang="zh-CN" altLang="en-US" sz="3600" b="1" i="1" dirty="0">
              <a:solidFill>
                <a:srgbClr val="132E4C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6902825" y="1225173"/>
            <a:ext cx="6678953" cy="4972430"/>
            <a:chOff x="4269567" y="2134524"/>
            <a:chExt cx="7922433" cy="5898193"/>
          </a:xfrm>
        </p:grpSpPr>
        <p:grpSp>
          <p:nvGrpSpPr>
            <p:cNvPr id="4" name="组合 3"/>
            <p:cNvGrpSpPr/>
            <p:nvPr/>
          </p:nvGrpSpPr>
          <p:grpSpPr>
            <a:xfrm>
              <a:off x="5800825" y="2134524"/>
              <a:ext cx="6391175" cy="4661013"/>
              <a:chOff x="4295129" y="1946632"/>
              <a:chExt cx="2257201" cy="1305037"/>
            </a:xfrm>
            <a:solidFill>
              <a:srgbClr val="729ACD">
                <a:alpha val="13000"/>
              </a:srgbClr>
            </a:solidFill>
          </p:grpSpPr>
          <p:sp>
            <p:nvSpPr>
              <p:cNvPr id="7" name="文本框 6"/>
              <p:cNvSpPr txBox="1"/>
              <p:nvPr/>
            </p:nvSpPr>
            <p:spPr>
              <a:xfrm>
                <a:off x="4295129" y="1946632"/>
                <a:ext cx="1011510" cy="1305037"/>
              </a:xfrm>
              <a:custGeom>
                <a:avLst/>
                <a:gdLst/>
                <a:ahLst/>
                <a:cxnLst/>
                <a:rect l="l" t="t" r="r" b="b"/>
                <a:pathLst>
                  <a:path w="1011510" h="1305037">
                    <a:moveTo>
                      <a:pt x="510034" y="0"/>
                    </a:moveTo>
                    <a:cubicBezTo>
                      <a:pt x="584199" y="0"/>
                      <a:pt x="660220" y="9556"/>
                      <a:pt x="738094" y="28668"/>
                    </a:cubicBezTo>
                    <a:cubicBezTo>
                      <a:pt x="815968" y="47781"/>
                      <a:pt x="875158" y="76163"/>
                      <a:pt x="915664" y="113817"/>
                    </a:cubicBezTo>
                    <a:cubicBezTo>
                      <a:pt x="932780" y="130362"/>
                      <a:pt x="943619" y="149759"/>
                      <a:pt x="948183" y="172009"/>
                    </a:cubicBezTo>
                    <a:cubicBezTo>
                      <a:pt x="952748" y="194258"/>
                      <a:pt x="951607" y="214511"/>
                      <a:pt x="944760" y="232768"/>
                    </a:cubicBezTo>
                    <a:cubicBezTo>
                      <a:pt x="937914" y="251024"/>
                      <a:pt x="928073" y="267854"/>
                      <a:pt x="915237" y="283258"/>
                    </a:cubicBezTo>
                    <a:cubicBezTo>
                      <a:pt x="902400" y="298661"/>
                      <a:pt x="887139" y="308217"/>
                      <a:pt x="869453" y="311926"/>
                    </a:cubicBezTo>
                    <a:cubicBezTo>
                      <a:pt x="851768" y="315634"/>
                      <a:pt x="834082" y="313780"/>
                      <a:pt x="816396" y="306363"/>
                    </a:cubicBezTo>
                    <a:cubicBezTo>
                      <a:pt x="763909" y="277267"/>
                      <a:pt x="716415" y="257157"/>
                      <a:pt x="673912" y="246032"/>
                    </a:cubicBezTo>
                    <a:cubicBezTo>
                      <a:pt x="631409" y="234907"/>
                      <a:pt x="580777" y="229345"/>
                      <a:pt x="522014" y="229345"/>
                    </a:cubicBezTo>
                    <a:cubicBezTo>
                      <a:pt x="483220" y="229345"/>
                      <a:pt x="447563" y="233481"/>
                      <a:pt x="415044" y="241753"/>
                    </a:cubicBezTo>
                    <a:cubicBezTo>
                      <a:pt x="382525" y="250026"/>
                      <a:pt x="355141" y="264146"/>
                      <a:pt x="332891" y="284113"/>
                    </a:cubicBezTo>
                    <a:cubicBezTo>
                      <a:pt x="310641" y="304081"/>
                      <a:pt x="299516" y="328328"/>
                      <a:pt x="299516" y="356853"/>
                    </a:cubicBezTo>
                    <a:cubicBezTo>
                      <a:pt x="299516" y="393366"/>
                      <a:pt x="314777" y="422604"/>
                      <a:pt x="345299" y="444569"/>
                    </a:cubicBezTo>
                    <a:cubicBezTo>
                      <a:pt x="375822" y="466533"/>
                      <a:pt x="420749" y="487499"/>
                      <a:pt x="480082" y="507467"/>
                    </a:cubicBezTo>
                    <a:cubicBezTo>
                      <a:pt x="493774" y="512602"/>
                      <a:pt x="515596" y="516881"/>
                      <a:pt x="545548" y="520304"/>
                    </a:cubicBezTo>
                    <a:cubicBezTo>
                      <a:pt x="575499" y="523727"/>
                      <a:pt x="597606" y="528006"/>
                      <a:pt x="611869" y="533140"/>
                    </a:cubicBezTo>
                    <a:cubicBezTo>
                      <a:pt x="664356" y="549114"/>
                      <a:pt x="709283" y="564518"/>
                      <a:pt x="746652" y="579351"/>
                    </a:cubicBezTo>
                    <a:cubicBezTo>
                      <a:pt x="784020" y="594184"/>
                      <a:pt x="820390" y="612298"/>
                      <a:pt x="855761" y="633692"/>
                    </a:cubicBezTo>
                    <a:cubicBezTo>
                      <a:pt x="891133" y="655086"/>
                      <a:pt x="919515" y="678334"/>
                      <a:pt x="940910" y="703437"/>
                    </a:cubicBezTo>
                    <a:cubicBezTo>
                      <a:pt x="962304" y="728539"/>
                      <a:pt x="979419" y="758633"/>
                      <a:pt x="992255" y="793720"/>
                    </a:cubicBezTo>
                    <a:cubicBezTo>
                      <a:pt x="1005092" y="828806"/>
                      <a:pt x="1011510" y="868313"/>
                      <a:pt x="1011510" y="912243"/>
                    </a:cubicBezTo>
                    <a:cubicBezTo>
                      <a:pt x="1011510" y="1033190"/>
                      <a:pt x="965584" y="1128893"/>
                      <a:pt x="873732" y="1199351"/>
                    </a:cubicBezTo>
                    <a:cubicBezTo>
                      <a:pt x="781881" y="1269808"/>
                      <a:pt x="657510" y="1305037"/>
                      <a:pt x="500620" y="1305037"/>
                    </a:cubicBezTo>
                    <a:cubicBezTo>
                      <a:pt x="322051" y="1305037"/>
                      <a:pt x="182847" y="1274515"/>
                      <a:pt x="83008" y="1213471"/>
                    </a:cubicBezTo>
                    <a:cubicBezTo>
                      <a:pt x="65893" y="1202060"/>
                      <a:pt x="53342" y="1187370"/>
                      <a:pt x="45355" y="1169399"/>
                    </a:cubicBezTo>
                    <a:cubicBezTo>
                      <a:pt x="37368" y="1151428"/>
                      <a:pt x="34373" y="1133314"/>
                      <a:pt x="36369" y="1115058"/>
                    </a:cubicBezTo>
                    <a:cubicBezTo>
                      <a:pt x="38366" y="1096802"/>
                      <a:pt x="43501" y="1078831"/>
                      <a:pt x="51773" y="1061145"/>
                    </a:cubicBezTo>
                    <a:cubicBezTo>
                      <a:pt x="60046" y="1043459"/>
                      <a:pt x="72026" y="1029339"/>
                      <a:pt x="87715" y="1018785"/>
                    </a:cubicBezTo>
                    <a:cubicBezTo>
                      <a:pt x="103404" y="1008230"/>
                      <a:pt x="120805" y="1001670"/>
                      <a:pt x="139917" y="999102"/>
                    </a:cubicBezTo>
                    <a:cubicBezTo>
                      <a:pt x="159029" y="996535"/>
                      <a:pt x="180280" y="1001242"/>
                      <a:pt x="203671" y="1013222"/>
                    </a:cubicBezTo>
                    <a:cubicBezTo>
                      <a:pt x="300087" y="1054299"/>
                      <a:pt x="396217" y="1074837"/>
                      <a:pt x="492063" y="1074837"/>
                    </a:cubicBezTo>
                    <a:cubicBezTo>
                      <a:pt x="555389" y="1074837"/>
                      <a:pt x="607162" y="1063712"/>
                      <a:pt x="647383" y="1041463"/>
                    </a:cubicBezTo>
                    <a:cubicBezTo>
                      <a:pt x="687604" y="1019213"/>
                      <a:pt x="707714" y="985268"/>
                      <a:pt x="707714" y="939627"/>
                    </a:cubicBezTo>
                    <a:cubicBezTo>
                      <a:pt x="707714" y="879724"/>
                      <a:pt x="663785" y="835224"/>
                      <a:pt x="575927" y="806128"/>
                    </a:cubicBezTo>
                    <a:lnTo>
                      <a:pt x="291814" y="711994"/>
                    </a:lnTo>
                    <a:cubicBezTo>
                      <a:pt x="185129" y="672059"/>
                      <a:pt x="109822" y="627987"/>
                      <a:pt x="65893" y="579779"/>
                    </a:cubicBezTo>
                    <a:cubicBezTo>
                      <a:pt x="21964" y="531571"/>
                      <a:pt x="0" y="465250"/>
                      <a:pt x="0" y="380815"/>
                    </a:cubicBezTo>
                    <a:cubicBezTo>
                      <a:pt x="0" y="265001"/>
                      <a:pt x="45925" y="172579"/>
                      <a:pt x="137777" y="103548"/>
                    </a:cubicBezTo>
                    <a:cubicBezTo>
                      <a:pt x="229629" y="34516"/>
                      <a:pt x="353714" y="0"/>
                      <a:pt x="5100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13800" b="1" dirty="0">
                  <a:solidFill>
                    <a:srgbClr val="729ACD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5482628" y="1974873"/>
                <a:ext cx="1069702" cy="1276796"/>
              </a:xfrm>
              <a:custGeom>
                <a:avLst/>
                <a:gdLst/>
                <a:ahLst/>
                <a:cxnLst/>
                <a:rect l="l" t="t" r="r" b="b"/>
                <a:pathLst>
                  <a:path w="1069702" h="1276796">
                    <a:moveTo>
                      <a:pt x="157460" y="0"/>
                    </a:moveTo>
                    <a:cubicBezTo>
                      <a:pt x="200819" y="0"/>
                      <a:pt x="238044" y="17400"/>
                      <a:pt x="269137" y="52201"/>
                    </a:cubicBezTo>
                    <a:cubicBezTo>
                      <a:pt x="300230" y="87002"/>
                      <a:pt x="315776" y="128934"/>
                      <a:pt x="315776" y="177998"/>
                    </a:cubicBezTo>
                    <a:lnTo>
                      <a:pt x="315776" y="819819"/>
                    </a:lnTo>
                    <a:cubicBezTo>
                      <a:pt x="315776" y="893985"/>
                      <a:pt x="337313" y="950323"/>
                      <a:pt x="380386" y="988832"/>
                    </a:cubicBezTo>
                    <a:cubicBezTo>
                      <a:pt x="423459" y="1027342"/>
                      <a:pt x="474663" y="1046596"/>
                      <a:pt x="533995" y="1046596"/>
                    </a:cubicBezTo>
                    <a:cubicBezTo>
                      <a:pt x="593899" y="1046596"/>
                      <a:pt x="645530" y="1027342"/>
                      <a:pt x="688888" y="988832"/>
                    </a:cubicBezTo>
                    <a:cubicBezTo>
                      <a:pt x="732247" y="950323"/>
                      <a:pt x="753926" y="893985"/>
                      <a:pt x="753926" y="819819"/>
                    </a:cubicBezTo>
                    <a:lnTo>
                      <a:pt x="753926" y="177998"/>
                    </a:lnTo>
                    <a:cubicBezTo>
                      <a:pt x="753926" y="128934"/>
                      <a:pt x="769330" y="87002"/>
                      <a:pt x="800137" y="52201"/>
                    </a:cubicBezTo>
                    <a:cubicBezTo>
                      <a:pt x="830945" y="17400"/>
                      <a:pt x="868028" y="0"/>
                      <a:pt x="911386" y="0"/>
                    </a:cubicBezTo>
                    <a:cubicBezTo>
                      <a:pt x="954745" y="0"/>
                      <a:pt x="991970" y="17400"/>
                      <a:pt x="1023063" y="52201"/>
                    </a:cubicBezTo>
                    <a:cubicBezTo>
                      <a:pt x="1054156" y="87002"/>
                      <a:pt x="1069702" y="128934"/>
                      <a:pt x="1069702" y="177998"/>
                    </a:cubicBezTo>
                    <a:lnTo>
                      <a:pt x="1069702" y="824954"/>
                    </a:lnTo>
                    <a:cubicBezTo>
                      <a:pt x="1069702" y="922511"/>
                      <a:pt x="1046454" y="1005662"/>
                      <a:pt x="999958" y="1074409"/>
                    </a:cubicBezTo>
                    <a:cubicBezTo>
                      <a:pt x="953461" y="1143155"/>
                      <a:pt x="890563" y="1194073"/>
                      <a:pt x="811262" y="1227162"/>
                    </a:cubicBezTo>
                    <a:cubicBezTo>
                      <a:pt x="731962" y="1260251"/>
                      <a:pt x="639539" y="1276796"/>
                      <a:pt x="533995" y="1276796"/>
                    </a:cubicBezTo>
                    <a:cubicBezTo>
                      <a:pt x="456406" y="1276796"/>
                      <a:pt x="385378" y="1267383"/>
                      <a:pt x="320911" y="1248556"/>
                    </a:cubicBezTo>
                    <a:cubicBezTo>
                      <a:pt x="256443" y="1229729"/>
                      <a:pt x="200106" y="1202060"/>
                      <a:pt x="151898" y="1165547"/>
                    </a:cubicBezTo>
                    <a:cubicBezTo>
                      <a:pt x="103690" y="1129035"/>
                      <a:pt x="66322" y="1081825"/>
                      <a:pt x="39793" y="1023919"/>
                    </a:cubicBezTo>
                    <a:cubicBezTo>
                      <a:pt x="13264" y="966012"/>
                      <a:pt x="0" y="899691"/>
                      <a:pt x="0" y="824954"/>
                    </a:cubicBezTo>
                    <a:lnTo>
                      <a:pt x="0" y="177998"/>
                    </a:lnTo>
                    <a:cubicBezTo>
                      <a:pt x="0" y="128934"/>
                      <a:pt x="15261" y="87002"/>
                      <a:pt x="45783" y="52201"/>
                    </a:cubicBezTo>
                    <a:cubicBezTo>
                      <a:pt x="76305" y="17400"/>
                      <a:pt x="113531" y="0"/>
                      <a:pt x="15746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13800" b="1" dirty="0">
                  <a:solidFill>
                    <a:srgbClr val="729ACD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4269567" y="5314498"/>
              <a:ext cx="3800984" cy="2718219"/>
              <a:chOff x="-794113" y="2059544"/>
              <a:chExt cx="3265060" cy="1851111"/>
            </a:xfrm>
            <a:solidFill>
              <a:srgbClr val="729ACD"/>
            </a:solidFill>
          </p:grpSpPr>
          <p:sp>
            <p:nvSpPr>
              <p:cNvPr id="10" name="文本框 9"/>
              <p:cNvSpPr txBox="1"/>
              <p:nvPr/>
            </p:nvSpPr>
            <p:spPr>
              <a:xfrm>
                <a:off x="-794113" y="2059544"/>
                <a:ext cx="1434762" cy="1851111"/>
              </a:xfrm>
              <a:custGeom>
                <a:avLst/>
                <a:gdLst/>
                <a:ahLst/>
                <a:cxnLst/>
                <a:rect l="l" t="t" r="r" b="b"/>
                <a:pathLst>
                  <a:path w="1011510" h="1305037">
                    <a:moveTo>
                      <a:pt x="510034" y="0"/>
                    </a:moveTo>
                    <a:cubicBezTo>
                      <a:pt x="584199" y="0"/>
                      <a:pt x="660220" y="9556"/>
                      <a:pt x="738094" y="28668"/>
                    </a:cubicBezTo>
                    <a:cubicBezTo>
                      <a:pt x="815968" y="47781"/>
                      <a:pt x="875158" y="76163"/>
                      <a:pt x="915664" y="113817"/>
                    </a:cubicBezTo>
                    <a:cubicBezTo>
                      <a:pt x="932780" y="130362"/>
                      <a:pt x="943619" y="149759"/>
                      <a:pt x="948183" y="172009"/>
                    </a:cubicBezTo>
                    <a:cubicBezTo>
                      <a:pt x="952748" y="194258"/>
                      <a:pt x="951607" y="214511"/>
                      <a:pt x="944760" y="232768"/>
                    </a:cubicBezTo>
                    <a:cubicBezTo>
                      <a:pt x="937914" y="251024"/>
                      <a:pt x="928073" y="267854"/>
                      <a:pt x="915237" y="283258"/>
                    </a:cubicBezTo>
                    <a:cubicBezTo>
                      <a:pt x="902400" y="298661"/>
                      <a:pt x="887139" y="308217"/>
                      <a:pt x="869453" y="311926"/>
                    </a:cubicBezTo>
                    <a:cubicBezTo>
                      <a:pt x="851768" y="315634"/>
                      <a:pt x="834082" y="313780"/>
                      <a:pt x="816396" y="306363"/>
                    </a:cubicBezTo>
                    <a:cubicBezTo>
                      <a:pt x="763909" y="277267"/>
                      <a:pt x="716415" y="257157"/>
                      <a:pt x="673912" y="246032"/>
                    </a:cubicBezTo>
                    <a:cubicBezTo>
                      <a:pt x="631409" y="234907"/>
                      <a:pt x="580777" y="229345"/>
                      <a:pt x="522014" y="229345"/>
                    </a:cubicBezTo>
                    <a:cubicBezTo>
                      <a:pt x="483220" y="229345"/>
                      <a:pt x="447563" y="233481"/>
                      <a:pt x="415044" y="241753"/>
                    </a:cubicBezTo>
                    <a:cubicBezTo>
                      <a:pt x="382525" y="250026"/>
                      <a:pt x="355141" y="264146"/>
                      <a:pt x="332891" y="284113"/>
                    </a:cubicBezTo>
                    <a:cubicBezTo>
                      <a:pt x="310641" y="304081"/>
                      <a:pt x="299516" y="328328"/>
                      <a:pt x="299516" y="356853"/>
                    </a:cubicBezTo>
                    <a:cubicBezTo>
                      <a:pt x="299516" y="393366"/>
                      <a:pt x="314777" y="422604"/>
                      <a:pt x="345299" y="444569"/>
                    </a:cubicBezTo>
                    <a:cubicBezTo>
                      <a:pt x="375822" y="466533"/>
                      <a:pt x="420749" y="487499"/>
                      <a:pt x="480082" y="507467"/>
                    </a:cubicBezTo>
                    <a:cubicBezTo>
                      <a:pt x="493774" y="512602"/>
                      <a:pt x="515596" y="516881"/>
                      <a:pt x="545548" y="520304"/>
                    </a:cubicBezTo>
                    <a:cubicBezTo>
                      <a:pt x="575499" y="523727"/>
                      <a:pt x="597606" y="528006"/>
                      <a:pt x="611869" y="533140"/>
                    </a:cubicBezTo>
                    <a:cubicBezTo>
                      <a:pt x="664356" y="549114"/>
                      <a:pt x="709283" y="564518"/>
                      <a:pt x="746652" y="579351"/>
                    </a:cubicBezTo>
                    <a:cubicBezTo>
                      <a:pt x="784020" y="594184"/>
                      <a:pt x="820390" y="612298"/>
                      <a:pt x="855761" y="633692"/>
                    </a:cubicBezTo>
                    <a:cubicBezTo>
                      <a:pt x="891133" y="655086"/>
                      <a:pt x="919515" y="678334"/>
                      <a:pt x="940910" y="703437"/>
                    </a:cubicBezTo>
                    <a:cubicBezTo>
                      <a:pt x="962304" y="728539"/>
                      <a:pt x="979419" y="758633"/>
                      <a:pt x="992255" y="793720"/>
                    </a:cubicBezTo>
                    <a:cubicBezTo>
                      <a:pt x="1005092" y="828806"/>
                      <a:pt x="1011510" y="868313"/>
                      <a:pt x="1011510" y="912243"/>
                    </a:cubicBezTo>
                    <a:cubicBezTo>
                      <a:pt x="1011510" y="1033190"/>
                      <a:pt x="965584" y="1128893"/>
                      <a:pt x="873732" y="1199351"/>
                    </a:cubicBezTo>
                    <a:cubicBezTo>
                      <a:pt x="781881" y="1269808"/>
                      <a:pt x="657510" y="1305037"/>
                      <a:pt x="500620" y="1305037"/>
                    </a:cubicBezTo>
                    <a:cubicBezTo>
                      <a:pt x="322051" y="1305037"/>
                      <a:pt x="182847" y="1274515"/>
                      <a:pt x="83008" y="1213471"/>
                    </a:cubicBezTo>
                    <a:cubicBezTo>
                      <a:pt x="65893" y="1202060"/>
                      <a:pt x="53342" y="1187370"/>
                      <a:pt x="45355" y="1169399"/>
                    </a:cubicBezTo>
                    <a:cubicBezTo>
                      <a:pt x="37368" y="1151428"/>
                      <a:pt x="34373" y="1133314"/>
                      <a:pt x="36369" y="1115058"/>
                    </a:cubicBezTo>
                    <a:cubicBezTo>
                      <a:pt x="38366" y="1096802"/>
                      <a:pt x="43501" y="1078831"/>
                      <a:pt x="51773" y="1061145"/>
                    </a:cubicBezTo>
                    <a:cubicBezTo>
                      <a:pt x="60046" y="1043459"/>
                      <a:pt x="72026" y="1029339"/>
                      <a:pt x="87715" y="1018785"/>
                    </a:cubicBezTo>
                    <a:cubicBezTo>
                      <a:pt x="103404" y="1008230"/>
                      <a:pt x="120805" y="1001670"/>
                      <a:pt x="139917" y="999102"/>
                    </a:cubicBezTo>
                    <a:cubicBezTo>
                      <a:pt x="159029" y="996535"/>
                      <a:pt x="180280" y="1001242"/>
                      <a:pt x="203671" y="1013222"/>
                    </a:cubicBezTo>
                    <a:cubicBezTo>
                      <a:pt x="300087" y="1054299"/>
                      <a:pt x="396217" y="1074837"/>
                      <a:pt x="492063" y="1074837"/>
                    </a:cubicBezTo>
                    <a:cubicBezTo>
                      <a:pt x="555389" y="1074837"/>
                      <a:pt x="607162" y="1063712"/>
                      <a:pt x="647383" y="1041463"/>
                    </a:cubicBezTo>
                    <a:cubicBezTo>
                      <a:pt x="687604" y="1019213"/>
                      <a:pt x="707714" y="985268"/>
                      <a:pt x="707714" y="939627"/>
                    </a:cubicBezTo>
                    <a:cubicBezTo>
                      <a:pt x="707714" y="879724"/>
                      <a:pt x="663785" y="835224"/>
                      <a:pt x="575927" y="806128"/>
                    </a:cubicBezTo>
                    <a:lnTo>
                      <a:pt x="291814" y="711994"/>
                    </a:lnTo>
                    <a:cubicBezTo>
                      <a:pt x="185129" y="672059"/>
                      <a:pt x="109822" y="627987"/>
                      <a:pt x="65893" y="579779"/>
                    </a:cubicBezTo>
                    <a:cubicBezTo>
                      <a:pt x="21964" y="531571"/>
                      <a:pt x="0" y="465250"/>
                      <a:pt x="0" y="380815"/>
                    </a:cubicBezTo>
                    <a:cubicBezTo>
                      <a:pt x="0" y="265001"/>
                      <a:pt x="45925" y="172579"/>
                      <a:pt x="137777" y="103548"/>
                    </a:cubicBezTo>
                    <a:cubicBezTo>
                      <a:pt x="229629" y="34516"/>
                      <a:pt x="353714" y="0"/>
                      <a:pt x="5100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13800" b="1" dirty="0">
                  <a:solidFill>
                    <a:srgbClr val="729ACD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953643" y="2099601"/>
                <a:ext cx="1517304" cy="1811053"/>
              </a:xfrm>
              <a:custGeom>
                <a:avLst/>
                <a:gdLst/>
                <a:ahLst/>
                <a:cxnLst/>
                <a:rect l="l" t="t" r="r" b="b"/>
                <a:pathLst>
                  <a:path w="1069702" h="1276796">
                    <a:moveTo>
                      <a:pt x="157460" y="0"/>
                    </a:moveTo>
                    <a:cubicBezTo>
                      <a:pt x="200819" y="0"/>
                      <a:pt x="238044" y="17400"/>
                      <a:pt x="269137" y="52201"/>
                    </a:cubicBezTo>
                    <a:cubicBezTo>
                      <a:pt x="300230" y="87002"/>
                      <a:pt x="315776" y="128934"/>
                      <a:pt x="315776" y="177998"/>
                    </a:cubicBezTo>
                    <a:lnTo>
                      <a:pt x="315776" y="819819"/>
                    </a:lnTo>
                    <a:cubicBezTo>
                      <a:pt x="315776" y="893985"/>
                      <a:pt x="337313" y="950323"/>
                      <a:pt x="380386" y="988832"/>
                    </a:cubicBezTo>
                    <a:cubicBezTo>
                      <a:pt x="423459" y="1027342"/>
                      <a:pt x="474663" y="1046596"/>
                      <a:pt x="533995" y="1046596"/>
                    </a:cubicBezTo>
                    <a:cubicBezTo>
                      <a:pt x="593899" y="1046596"/>
                      <a:pt x="645530" y="1027342"/>
                      <a:pt x="688888" y="988832"/>
                    </a:cubicBezTo>
                    <a:cubicBezTo>
                      <a:pt x="732247" y="950323"/>
                      <a:pt x="753926" y="893985"/>
                      <a:pt x="753926" y="819819"/>
                    </a:cubicBezTo>
                    <a:lnTo>
                      <a:pt x="753926" y="177998"/>
                    </a:lnTo>
                    <a:cubicBezTo>
                      <a:pt x="753926" y="128934"/>
                      <a:pt x="769330" y="87002"/>
                      <a:pt x="800137" y="52201"/>
                    </a:cubicBezTo>
                    <a:cubicBezTo>
                      <a:pt x="830945" y="17400"/>
                      <a:pt x="868028" y="0"/>
                      <a:pt x="911386" y="0"/>
                    </a:cubicBezTo>
                    <a:cubicBezTo>
                      <a:pt x="954745" y="0"/>
                      <a:pt x="991970" y="17400"/>
                      <a:pt x="1023063" y="52201"/>
                    </a:cubicBezTo>
                    <a:cubicBezTo>
                      <a:pt x="1054156" y="87002"/>
                      <a:pt x="1069702" y="128934"/>
                      <a:pt x="1069702" y="177998"/>
                    </a:cubicBezTo>
                    <a:lnTo>
                      <a:pt x="1069702" y="824954"/>
                    </a:lnTo>
                    <a:cubicBezTo>
                      <a:pt x="1069702" y="922511"/>
                      <a:pt x="1046454" y="1005662"/>
                      <a:pt x="999958" y="1074409"/>
                    </a:cubicBezTo>
                    <a:cubicBezTo>
                      <a:pt x="953461" y="1143155"/>
                      <a:pt x="890563" y="1194073"/>
                      <a:pt x="811262" y="1227162"/>
                    </a:cubicBezTo>
                    <a:cubicBezTo>
                      <a:pt x="731962" y="1260251"/>
                      <a:pt x="639539" y="1276796"/>
                      <a:pt x="533995" y="1276796"/>
                    </a:cubicBezTo>
                    <a:cubicBezTo>
                      <a:pt x="456406" y="1276796"/>
                      <a:pt x="385378" y="1267383"/>
                      <a:pt x="320911" y="1248556"/>
                    </a:cubicBezTo>
                    <a:cubicBezTo>
                      <a:pt x="256443" y="1229729"/>
                      <a:pt x="200106" y="1202060"/>
                      <a:pt x="151898" y="1165547"/>
                    </a:cubicBezTo>
                    <a:cubicBezTo>
                      <a:pt x="103690" y="1129035"/>
                      <a:pt x="66322" y="1081825"/>
                      <a:pt x="39793" y="1023919"/>
                    </a:cubicBezTo>
                    <a:cubicBezTo>
                      <a:pt x="13264" y="966012"/>
                      <a:pt x="0" y="899691"/>
                      <a:pt x="0" y="824954"/>
                    </a:cubicBezTo>
                    <a:lnTo>
                      <a:pt x="0" y="177998"/>
                    </a:lnTo>
                    <a:cubicBezTo>
                      <a:pt x="0" y="128934"/>
                      <a:pt x="15261" y="87002"/>
                      <a:pt x="45783" y="52201"/>
                    </a:cubicBezTo>
                    <a:cubicBezTo>
                      <a:pt x="76305" y="17400"/>
                      <a:pt x="113531" y="0"/>
                      <a:pt x="15746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13800" b="1" dirty="0">
                  <a:solidFill>
                    <a:srgbClr val="729ACD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2" name="文本框 11"/>
          <p:cNvSpPr txBox="1"/>
          <p:nvPr/>
        </p:nvSpPr>
        <p:spPr>
          <a:xfrm>
            <a:off x="588184" y="2454644"/>
            <a:ext cx="7383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请在此处输入所需使用文本内容，请在此处输入所需使用文本内容，根据您的需要自由拉伸文本框大小单击此处可编辑内容。根据您的需要自由拉伸文本框大小单击此处可编辑内容。</a:t>
            </a: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根据您的需要自由拉伸文本框大小单击此处可编辑内容。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95084" y="1893423"/>
            <a:ext cx="50632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1" u="none" strike="noStrike" kern="1200" cap="none" spc="0" normalizeH="0" baseline="0" noProof="0" dirty="0">
                <a:ln>
                  <a:noFill/>
                </a:ln>
                <a:solidFill>
                  <a:srgbClr val="729ACD"/>
                </a:solidFill>
                <a:effectLst/>
                <a:uLnTx/>
                <a:uFillTx/>
                <a:cs typeface="+mn-ea"/>
                <a:sym typeface="+mn-lt"/>
              </a:rPr>
              <a:t>Add the title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95084" y="3451153"/>
            <a:ext cx="7383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请在此处输入所需使用文本内容，请在此处输入所需使用文本内容，根据您的需要自由拉伸文本框大小单击此处可编辑内容。根据您的需要自由拉伸文本框大小单击此处可编辑内容。</a:t>
            </a: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根据您的需要自由拉伸文本框大小单击此处可编辑内容。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grpSp>
        <p:nvGrpSpPr>
          <p:cNvPr id="4" name="07df25cd-c717-4035-a1e0-0a64af56e468"/>
          <p:cNvGrpSpPr>
            <a:grpSpLocks noChangeAspect="1"/>
          </p:cNvGrpSpPr>
          <p:nvPr/>
        </p:nvGrpSpPr>
        <p:grpSpPr>
          <a:xfrm>
            <a:off x="3319461" y="1600200"/>
            <a:ext cx="5553078" cy="3657601"/>
            <a:chOff x="3319461" y="1866899"/>
            <a:chExt cx="5553078" cy="3657601"/>
          </a:xfrm>
          <a:effectLst/>
        </p:grpSpPr>
        <p:grpSp>
          <p:nvGrpSpPr>
            <p:cNvPr id="7" name="Group 1"/>
            <p:cNvGrpSpPr/>
            <p:nvPr/>
          </p:nvGrpSpPr>
          <p:grpSpPr>
            <a:xfrm>
              <a:off x="3319461" y="1866899"/>
              <a:ext cx="5553078" cy="3657601"/>
              <a:chOff x="3319461" y="1866899"/>
              <a:chExt cx="5553078" cy="3657601"/>
            </a:xfrm>
          </p:grpSpPr>
          <p:sp>
            <p:nvSpPr>
              <p:cNvPr id="20" name="íṡľíḍè-Freeform: Shape 84"/>
              <p:cNvSpPr/>
              <p:nvPr/>
            </p:nvSpPr>
            <p:spPr>
              <a:xfrm>
                <a:off x="3319461" y="1866899"/>
                <a:ext cx="4605340" cy="2120245"/>
              </a:xfrm>
              <a:custGeom>
                <a:avLst/>
                <a:gdLst>
                  <a:gd name="connsiteX0" fmla="*/ 2910418 w 4605340"/>
                  <a:gd name="connsiteY0" fmla="*/ 832046 h 2120245"/>
                  <a:gd name="connsiteX1" fmla="*/ 3468674 w 4605340"/>
                  <a:gd name="connsiteY1" fmla="*/ 832046 h 2120245"/>
                  <a:gd name="connsiteX2" fmla="*/ 3549096 w 4605340"/>
                  <a:gd name="connsiteY2" fmla="*/ 964424 h 2120245"/>
                  <a:gd name="connsiteX3" fmla="*/ 3564392 w 4605340"/>
                  <a:gd name="connsiteY3" fmla="*/ 996175 h 2120245"/>
                  <a:gd name="connsiteX4" fmla="*/ 3475056 w 4605340"/>
                  <a:gd name="connsiteY4" fmla="*/ 957424 h 2120245"/>
                  <a:gd name="connsiteX5" fmla="*/ 2971315 w 4605340"/>
                  <a:gd name="connsiteY5" fmla="*/ 835122 h 2120245"/>
                  <a:gd name="connsiteX6" fmla="*/ 2910431 w 4605340"/>
                  <a:gd name="connsiteY6" fmla="*/ 832048 h 2120245"/>
                  <a:gd name="connsiteX7" fmla="*/ 0 w 4605340"/>
                  <a:gd name="connsiteY7" fmla="*/ 1 h 2120245"/>
                  <a:gd name="connsiteX8" fmla="*/ 947738 w 4605340"/>
                  <a:gd name="connsiteY8" fmla="*/ 1 h 2120245"/>
                  <a:gd name="connsiteX9" fmla="*/ 947738 w 4605340"/>
                  <a:gd name="connsiteY9" fmla="*/ 45720 h 2120245"/>
                  <a:gd name="connsiteX10" fmla="*/ 947737 w 4605340"/>
                  <a:gd name="connsiteY10" fmla="*/ 45720 h 2120245"/>
                  <a:gd name="connsiteX11" fmla="*/ 947737 w 4605340"/>
                  <a:gd name="connsiteY11" fmla="*/ 832044 h 2120245"/>
                  <a:gd name="connsiteX12" fmla="*/ 0 w 4605340"/>
                  <a:gd name="connsiteY12" fmla="*/ 832044 h 2120245"/>
                  <a:gd name="connsiteX13" fmla="*/ 947740 w 4605340"/>
                  <a:gd name="connsiteY13" fmla="*/ 0 h 2120245"/>
                  <a:gd name="connsiteX14" fmla="*/ 3470350 w 4605340"/>
                  <a:gd name="connsiteY14" fmla="*/ 0 h 2120245"/>
                  <a:gd name="connsiteX15" fmla="*/ 3470350 w 4605340"/>
                  <a:gd name="connsiteY15" fmla="*/ 832043 h 2120245"/>
                  <a:gd name="connsiteX16" fmla="*/ 4308648 w 4605340"/>
                  <a:gd name="connsiteY16" fmla="*/ 832043 h 2120245"/>
                  <a:gd name="connsiteX17" fmla="*/ 4384614 w 4605340"/>
                  <a:gd name="connsiteY17" fmla="*/ 957086 h 2120245"/>
                  <a:gd name="connsiteX18" fmla="*/ 4605340 w 4605340"/>
                  <a:gd name="connsiteY18" fmla="*/ 1828801 h 2120245"/>
                  <a:gd name="connsiteX19" fmla="*/ 4595898 w 4605340"/>
                  <a:gd name="connsiteY19" fmla="*/ 2015785 h 2120245"/>
                  <a:gd name="connsiteX20" fmla="*/ 4579956 w 4605340"/>
                  <a:gd name="connsiteY20" fmla="*/ 2120245 h 2120245"/>
                  <a:gd name="connsiteX21" fmla="*/ 4531836 w 4605340"/>
                  <a:gd name="connsiteY21" fmla="*/ 1988772 h 2120245"/>
                  <a:gd name="connsiteX22" fmla="*/ 3592009 w 4605340"/>
                  <a:gd name="connsiteY22" fmla="*/ 1008152 h 2120245"/>
                  <a:gd name="connsiteX23" fmla="*/ 3564392 w 4605340"/>
                  <a:gd name="connsiteY23" fmla="*/ 996172 h 2120245"/>
                  <a:gd name="connsiteX24" fmla="*/ 3549096 w 4605340"/>
                  <a:gd name="connsiteY24" fmla="*/ 964421 h 2120245"/>
                  <a:gd name="connsiteX25" fmla="*/ 3468674 w 4605340"/>
                  <a:gd name="connsiteY25" fmla="*/ 832043 h 2120245"/>
                  <a:gd name="connsiteX26" fmla="*/ 947740 w 4605340"/>
                  <a:gd name="connsiteY26" fmla="*/ 832043 h 2120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605340" h="2120245">
                    <a:moveTo>
                      <a:pt x="2910418" y="832046"/>
                    </a:moveTo>
                    <a:lnTo>
                      <a:pt x="3468674" y="832046"/>
                    </a:lnTo>
                    <a:lnTo>
                      <a:pt x="3549096" y="964424"/>
                    </a:lnTo>
                    <a:lnTo>
                      <a:pt x="3564392" y="996175"/>
                    </a:lnTo>
                    <a:lnTo>
                      <a:pt x="3475056" y="957424"/>
                    </a:lnTo>
                    <a:cubicBezTo>
                      <a:pt x="3316447" y="894881"/>
                      <a:pt x="3147427" y="853007"/>
                      <a:pt x="2971315" y="835122"/>
                    </a:cubicBezTo>
                    <a:lnTo>
                      <a:pt x="2910431" y="832048"/>
                    </a:lnTo>
                    <a:close/>
                    <a:moveTo>
                      <a:pt x="0" y="1"/>
                    </a:moveTo>
                    <a:lnTo>
                      <a:pt x="947738" y="1"/>
                    </a:lnTo>
                    <a:lnTo>
                      <a:pt x="947738" y="45720"/>
                    </a:lnTo>
                    <a:lnTo>
                      <a:pt x="947737" y="45720"/>
                    </a:lnTo>
                    <a:lnTo>
                      <a:pt x="947737" y="832044"/>
                    </a:lnTo>
                    <a:lnTo>
                      <a:pt x="0" y="832044"/>
                    </a:lnTo>
                    <a:close/>
                    <a:moveTo>
                      <a:pt x="947740" y="0"/>
                    </a:moveTo>
                    <a:lnTo>
                      <a:pt x="3470350" y="0"/>
                    </a:lnTo>
                    <a:lnTo>
                      <a:pt x="3470350" y="832043"/>
                    </a:lnTo>
                    <a:lnTo>
                      <a:pt x="4308648" y="832043"/>
                    </a:lnTo>
                    <a:lnTo>
                      <a:pt x="4384614" y="957086"/>
                    </a:lnTo>
                    <a:cubicBezTo>
                      <a:pt x="4525381" y="1216215"/>
                      <a:pt x="4605340" y="1513171"/>
                      <a:pt x="4605340" y="1828801"/>
                    </a:cubicBezTo>
                    <a:cubicBezTo>
                      <a:pt x="4605340" y="1891927"/>
                      <a:pt x="4602142" y="1954306"/>
                      <a:pt x="4595898" y="2015785"/>
                    </a:cubicBezTo>
                    <a:lnTo>
                      <a:pt x="4579956" y="2120245"/>
                    </a:lnTo>
                    <a:lnTo>
                      <a:pt x="4531836" y="1988772"/>
                    </a:lnTo>
                    <a:cubicBezTo>
                      <a:pt x="4349583" y="1557878"/>
                      <a:pt x="4013299" y="1207996"/>
                      <a:pt x="3592009" y="1008152"/>
                    </a:cubicBezTo>
                    <a:lnTo>
                      <a:pt x="3564392" y="996172"/>
                    </a:lnTo>
                    <a:lnTo>
                      <a:pt x="3549096" y="964421"/>
                    </a:lnTo>
                    <a:lnTo>
                      <a:pt x="3468674" y="832043"/>
                    </a:lnTo>
                    <a:lnTo>
                      <a:pt x="947740" y="832043"/>
                    </a:lnTo>
                    <a:close/>
                  </a:path>
                </a:pathLst>
              </a:custGeom>
              <a:solidFill>
                <a:srgbClr val="729ACD">
                  <a:alpha val="80000"/>
                </a:srgb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1" name="íṡľíḍè-Freeform: Shape 33"/>
              <p:cNvSpPr/>
              <p:nvPr/>
            </p:nvSpPr>
            <p:spPr>
              <a:xfrm>
                <a:off x="5362862" y="2698944"/>
                <a:ext cx="2536557" cy="2381056"/>
              </a:xfrm>
              <a:custGeom>
                <a:avLst/>
                <a:gdLst>
                  <a:gd name="connsiteX0" fmla="*/ 867032 w 2536557"/>
                  <a:gd name="connsiteY0" fmla="*/ 0 h 2381056"/>
                  <a:gd name="connsiteX1" fmla="*/ 927916 w 2536557"/>
                  <a:gd name="connsiteY1" fmla="*/ 3074 h 2381056"/>
                  <a:gd name="connsiteX2" fmla="*/ 2488437 w 2536557"/>
                  <a:gd name="connsiteY2" fmla="*/ 1156727 h 2381056"/>
                  <a:gd name="connsiteX3" fmla="*/ 2536557 w 2536557"/>
                  <a:gd name="connsiteY3" fmla="*/ 1288200 h 2381056"/>
                  <a:gd name="connsiteX4" fmla="*/ 2524786 w 2536557"/>
                  <a:gd name="connsiteY4" fmla="*/ 1365323 h 2381056"/>
                  <a:gd name="connsiteX5" fmla="*/ 2115984 w 2536557"/>
                  <a:gd name="connsiteY5" fmla="*/ 2193570 h 2381056"/>
                  <a:gd name="connsiteX6" fmla="*/ 2014147 w 2536557"/>
                  <a:gd name="connsiteY6" fmla="*/ 2301668 h 2381056"/>
                  <a:gd name="connsiteX7" fmla="*/ 1855915 w 2536557"/>
                  <a:gd name="connsiteY7" fmla="*/ 2342353 h 2381056"/>
                  <a:gd name="connsiteX8" fmla="*/ 1471991 w 2536557"/>
                  <a:gd name="connsiteY8" fmla="*/ 2381056 h 2381056"/>
                  <a:gd name="connsiteX9" fmla="*/ 2001 w 2536557"/>
                  <a:gd name="connsiteY9" fmla="*/ 1687813 h 2381056"/>
                  <a:gd name="connsiteX10" fmla="*/ 0 w 2536557"/>
                  <a:gd name="connsiteY10" fmla="*/ 1685137 h 2381056"/>
                  <a:gd name="connsiteX11" fmla="*/ 21312 w 2536557"/>
                  <a:gd name="connsiteY11" fmla="*/ 1708586 h 2381056"/>
                  <a:gd name="connsiteX12" fmla="*/ 733141 w 2536557"/>
                  <a:gd name="connsiteY12" fmla="*/ 2003435 h 2381056"/>
                  <a:gd name="connsiteX13" fmla="*/ 1739820 w 2536557"/>
                  <a:gd name="connsiteY13" fmla="*/ 996756 h 2381056"/>
                  <a:gd name="connsiteX14" fmla="*/ 936022 w 2536557"/>
                  <a:gd name="connsiteY14" fmla="*/ 10529 h 2381056"/>
                  <a:gd name="connsiteX15" fmla="*/ 867032 w 2536557"/>
                  <a:gd name="connsiteY15" fmla="*/ 0 h 2381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536557" h="2381056">
                    <a:moveTo>
                      <a:pt x="867032" y="0"/>
                    </a:moveTo>
                    <a:lnTo>
                      <a:pt x="927916" y="3074"/>
                    </a:lnTo>
                    <a:cubicBezTo>
                      <a:pt x="1632362" y="74615"/>
                      <a:pt x="2223342" y="529972"/>
                      <a:pt x="2488437" y="1156727"/>
                    </a:cubicBezTo>
                    <a:lnTo>
                      <a:pt x="2536557" y="1288200"/>
                    </a:lnTo>
                    <a:lnTo>
                      <a:pt x="2524786" y="1365323"/>
                    </a:lnTo>
                    <a:cubicBezTo>
                      <a:pt x="2460838" y="1677831"/>
                      <a:pt x="2317181" y="1961303"/>
                      <a:pt x="2115984" y="2193570"/>
                    </a:cubicBezTo>
                    <a:lnTo>
                      <a:pt x="2014147" y="2301668"/>
                    </a:lnTo>
                    <a:lnTo>
                      <a:pt x="1855915" y="2342353"/>
                    </a:lnTo>
                    <a:cubicBezTo>
                      <a:pt x="1731904" y="2367730"/>
                      <a:pt x="1603504" y="2381056"/>
                      <a:pt x="1471991" y="2381056"/>
                    </a:cubicBezTo>
                    <a:cubicBezTo>
                      <a:pt x="880184" y="2381056"/>
                      <a:pt x="351406" y="2111194"/>
                      <a:pt x="2001" y="1687813"/>
                    </a:cubicBezTo>
                    <a:lnTo>
                      <a:pt x="0" y="1685137"/>
                    </a:lnTo>
                    <a:lnTo>
                      <a:pt x="21312" y="1708586"/>
                    </a:lnTo>
                    <a:cubicBezTo>
                      <a:pt x="203485" y="1890759"/>
                      <a:pt x="455155" y="2003435"/>
                      <a:pt x="733141" y="2003435"/>
                    </a:cubicBezTo>
                    <a:cubicBezTo>
                      <a:pt x="1289115" y="2003435"/>
                      <a:pt x="1739820" y="1552730"/>
                      <a:pt x="1739820" y="996756"/>
                    </a:cubicBezTo>
                    <a:cubicBezTo>
                      <a:pt x="1739820" y="510280"/>
                      <a:pt x="1394749" y="104398"/>
                      <a:pt x="936022" y="10529"/>
                    </a:cubicBezTo>
                    <a:lnTo>
                      <a:pt x="867032" y="0"/>
                    </a:lnTo>
                    <a:close/>
                  </a:path>
                </a:pathLst>
              </a:custGeom>
              <a:solidFill>
                <a:srgbClr val="729ACD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2" name="íṡľíḍè-Freeform: Shape 69"/>
              <p:cNvSpPr/>
              <p:nvPr/>
            </p:nvSpPr>
            <p:spPr>
              <a:xfrm>
                <a:off x="4292588" y="2698945"/>
                <a:ext cx="3084421" cy="2825555"/>
              </a:xfrm>
              <a:custGeom>
                <a:avLst/>
                <a:gdLst>
                  <a:gd name="connsiteX0" fmla="*/ 1669524 w 3084421"/>
                  <a:gd name="connsiteY0" fmla="*/ 0 h 2825555"/>
                  <a:gd name="connsiteX1" fmla="*/ 1600534 w 3084421"/>
                  <a:gd name="connsiteY1" fmla="*/ 10529 h 2825555"/>
                  <a:gd name="connsiteX2" fmla="*/ 796736 w 3084421"/>
                  <a:gd name="connsiteY2" fmla="*/ 996756 h 2825555"/>
                  <a:gd name="connsiteX3" fmla="*/ 875846 w 3084421"/>
                  <a:gd name="connsiteY3" fmla="*/ 1388601 h 2825555"/>
                  <a:gd name="connsiteX4" fmla="*/ 898510 w 3084421"/>
                  <a:gd name="connsiteY4" fmla="*/ 1435648 h 2825555"/>
                  <a:gd name="connsiteX5" fmla="*/ 898512 w 3084421"/>
                  <a:gd name="connsiteY5" fmla="*/ 1435652 h 2825555"/>
                  <a:gd name="connsiteX6" fmla="*/ 898516 w 3084421"/>
                  <a:gd name="connsiteY6" fmla="*/ 1435660 h 2825555"/>
                  <a:gd name="connsiteX7" fmla="*/ 962608 w 3084421"/>
                  <a:gd name="connsiteY7" fmla="*/ 1541158 h 2825555"/>
                  <a:gd name="connsiteX8" fmla="*/ 1070269 w 3084421"/>
                  <a:gd name="connsiteY8" fmla="*/ 1685130 h 2825555"/>
                  <a:gd name="connsiteX9" fmla="*/ 1070274 w 3084421"/>
                  <a:gd name="connsiteY9" fmla="*/ 1685136 h 2825555"/>
                  <a:gd name="connsiteX10" fmla="*/ 1072275 w 3084421"/>
                  <a:gd name="connsiteY10" fmla="*/ 1687812 h 2825555"/>
                  <a:gd name="connsiteX11" fmla="*/ 2542265 w 3084421"/>
                  <a:gd name="connsiteY11" fmla="*/ 2381055 h 2825555"/>
                  <a:gd name="connsiteX12" fmla="*/ 2926189 w 3084421"/>
                  <a:gd name="connsiteY12" fmla="*/ 2342352 h 2825555"/>
                  <a:gd name="connsiteX13" fmla="*/ 3084421 w 3084421"/>
                  <a:gd name="connsiteY13" fmla="*/ 2301667 h 2825555"/>
                  <a:gd name="connsiteX14" fmla="*/ 3080967 w 3084421"/>
                  <a:gd name="connsiteY14" fmla="*/ 2305333 h 2825555"/>
                  <a:gd name="connsiteX15" fmla="*/ 1803415 w 3084421"/>
                  <a:gd name="connsiteY15" fmla="*/ 2825555 h 2825555"/>
                  <a:gd name="connsiteX16" fmla="*/ 11770 w 3084421"/>
                  <a:gd name="connsiteY16" fmla="*/ 1365322 h 2825555"/>
                  <a:gd name="connsiteX17" fmla="*/ 0 w 3084421"/>
                  <a:gd name="connsiteY17" fmla="*/ 1288199 h 2825555"/>
                  <a:gd name="connsiteX18" fmla="*/ 48119 w 3084421"/>
                  <a:gd name="connsiteY18" fmla="*/ 1156726 h 2825555"/>
                  <a:gd name="connsiteX19" fmla="*/ 472633 w 3084421"/>
                  <a:gd name="connsiteY19" fmla="*/ 535137 h 2825555"/>
                  <a:gd name="connsiteX20" fmla="*/ 641582 w 3084421"/>
                  <a:gd name="connsiteY20" fmla="*/ 390557 h 2825555"/>
                  <a:gd name="connsiteX21" fmla="*/ 637265 w 3084421"/>
                  <a:gd name="connsiteY21" fmla="*/ 476055 h 2825555"/>
                  <a:gd name="connsiteX22" fmla="*/ 637265 w 3084421"/>
                  <a:gd name="connsiteY22" fmla="*/ 476056 h 2825555"/>
                  <a:gd name="connsiteX23" fmla="*/ 641582 w 3084421"/>
                  <a:gd name="connsiteY23" fmla="*/ 390558 h 2825555"/>
                  <a:gd name="connsiteX24" fmla="*/ 663624 w 3084421"/>
                  <a:gd name="connsiteY24" fmla="*/ 371695 h 2825555"/>
                  <a:gd name="connsiteX25" fmla="*/ 1608640 w 3084421"/>
                  <a:gd name="connsiteY25" fmla="*/ 3074 h 2825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3084421" h="2825555">
                    <a:moveTo>
                      <a:pt x="1669524" y="0"/>
                    </a:moveTo>
                    <a:lnTo>
                      <a:pt x="1600534" y="10529"/>
                    </a:lnTo>
                    <a:cubicBezTo>
                      <a:pt x="1141808" y="104398"/>
                      <a:pt x="796736" y="510280"/>
                      <a:pt x="796736" y="996756"/>
                    </a:cubicBezTo>
                    <a:cubicBezTo>
                      <a:pt x="796736" y="1135750"/>
                      <a:pt x="824905" y="1268164"/>
                      <a:pt x="875846" y="1388601"/>
                    </a:cubicBezTo>
                    <a:lnTo>
                      <a:pt x="898510" y="1435648"/>
                    </a:lnTo>
                    <a:lnTo>
                      <a:pt x="898512" y="1435652"/>
                    </a:lnTo>
                    <a:lnTo>
                      <a:pt x="898516" y="1435660"/>
                    </a:lnTo>
                    <a:lnTo>
                      <a:pt x="962608" y="1541158"/>
                    </a:lnTo>
                    <a:lnTo>
                      <a:pt x="1070269" y="1685130"/>
                    </a:lnTo>
                    <a:lnTo>
                      <a:pt x="1070274" y="1685136"/>
                    </a:lnTo>
                    <a:lnTo>
                      <a:pt x="1072275" y="1687812"/>
                    </a:lnTo>
                    <a:cubicBezTo>
                      <a:pt x="1421680" y="2111193"/>
                      <a:pt x="1950458" y="2381055"/>
                      <a:pt x="2542265" y="2381055"/>
                    </a:cubicBezTo>
                    <a:cubicBezTo>
                      <a:pt x="2673778" y="2381055"/>
                      <a:pt x="2802178" y="2367729"/>
                      <a:pt x="2926189" y="2342352"/>
                    </a:cubicBezTo>
                    <a:lnTo>
                      <a:pt x="3084421" y="2301667"/>
                    </a:lnTo>
                    <a:lnTo>
                      <a:pt x="3080967" y="2305333"/>
                    </a:lnTo>
                    <a:cubicBezTo>
                      <a:pt x="2751326" y="2627207"/>
                      <a:pt x="2300534" y="2825555"/>
                      <a:pt x="1803415" y="2825555"/>
                    </a:cubicBezTo>
                    <a:cubicBezTo>
                      <a:pt x="919649" y="2825555"/>
                      <a:pt x="182299" y="2198676"/>
                      <a:pt x="11770" y="1365322"/>
                    </a:cubicBezTo>
                    <a:lnTo>
                      <a:pt x="0" y="1288199"/>
                    </a:lnTo>
                    <a:lnTo>
                      <a:pt x="48119" y="1156726"/>
                    </a:lnTo>
                    <a:cubicBezTo>
                      <a:pt x="147530" y="921693"/>
                      <a:pt x="292768" y="710763"/>
                      <a:pt x="472633" y="535137"/>
                    </a:cubicBezTo>
                    <a:lnTo>
                      <a:pt x="641582" y="390557"/>
                    </a:lnTo>
                    <a:lnTo>
                      <a:pt x="637265" y="476055"/>
                    </a:lnTo>
                    <a:lnTo>
                      <a:pt x="637265" y="476056"/>
                    </a:lnTo>
                    <a:lnTo>
                      <a:pt x="641582" y="390558"/>
                    </a:lnTo>
                    <a:lnTo>
                      <a:pt x="663624" y="371695"/>
                    </a:lnTo>
                    <a:cubicBezTo>
                      <a:pt x="932561" y="170569"/>
                      <a:pt x="1256418" y="38845"/>
                      <a:pt x="1608640" y="3074"/>
                    </a:cubicBezTo>
                    <a:close/>
                  </a:path>
                </a:pathLst>
              </a:custGeom>
              <a:solidFill>
                <a:srgbClr val="729ACD">
                  <a:alpha val="80000"/>
                </a:srgb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3" name="íṡľíḍè-Freeform: Shape 85"/>
              <p:cNvSpPr/>
              <p:nvPr/>
            </p:nvSpPr>
            <p:spPr>
              <a:xfrm>
                <a:off x="4267200" y="1866900"/>
                <a:ext cx="4605339" cy="2120245"/>
              </a:xfrm>
              <a:custGeom>
                <a:avLst/>
                <a:gdLst>
                  <a:gd name="connsiteX0" fmla="*/ 1445492 w 4605339"/>
                  <a:gd name="connsiteY0" fmla="*/ 40946 h 2120245"/>
                  <a:gd name="connsiteX1" fmla="*/ 1445493 w 4605339"/>
                  <a:gd name="connsiteY1" fmla="*/ 40946 h 2120245"/>
                  <a:gd name="connsiteX2" fmla="*/ 1492769 w 4605339"/>
                  <a:gd name="connsiteY2" fmla="*/ 53102 h 2120245"/>
                  <a:gd name="connsiteX3" fmla="*/ 2505936 w 4605339"/>
                  <a:gd name="connsiteY3" fmla="*/ 807354 h 2120245"/>
                  <a:gd name="connsiteX4" fmla="*/ 2520935 w 4605339"/>
                  <a:gd name="connsiteY4" fmla="*/ 832043 h 2120245"/>
                  <a:gd name="connsiteX5" fmla="*/ 2520934 w 4605339"/>
                  <a:gd name="connsiteY5" fmla="*/ 832043 h 2120245"/>
                  <a:gd name="connsiteX6" fmla="*/ 2520934 w 4605339"/>
                  <a:gd name="connsiteY6" fmla="*/ 832044 h 2120245"/>
                  <a:gd name="connsiteX7" fmla="*/ 1962686 w 4605339"/>
                  <a:gd name="connsiteY7" fmla="*/ 832044 h 2120245"/>
                  <a:gd name="connsiteX8" fmla="*/ 1962692 w 4605339"/>
                  <a:gd name="connsiteY8" fmla="*/ 832045 h 2120245"/>
                  <a:gd name="connsiteX9" fmla="*/ 1962672 w 4605339"/>
                  <a:gd name="connsiteY9" fmla="*/ 832044 h 2120245"/>
                  <a:gd name="connsiteX10" fmla="*/ 1694930 w 4605339"/>
                  <a:gd name="connsiteY10" fmla="*/ 832044 h 2120245"/>
                  <a:gd name="connsiteX11" fmla="*/ 1694910 w 4605339"/>
                  <a:gd name="connsiteY11" fmla="*/ 832045 h 2120245"/>
                  <a:gd name="connsiteX12" fmla="*/ 1694916 w 4605339"/>
                  <a:gd name="connsiteY12" fmla="*/ 832044 h 2120245"/>
                  <a:gd name="connsiteX13" fmla="*/ 1694909 w 4605339"/>
                  <a:gd name="connsiteY13" fmla="*/ 832045 h 2120245"/>
                  <a:gd name="connsiteX14" fmla="*/ 1634025 w 4605339"/>
                  <a:gd name="connsiteY14" fmla="*/ 835119 h 2120245"/>
                  <a:gd name="connsiteX15" fmla="*/ 73504 w 4605339"/>
                  <a:gd name="connsiteY15" fmla="*/ 1988772 h 2120245"/>
                  <a:gd name="connsiteX16" fmla="*/ 25385 w 4605339"/>
                  <a:gd name="connsiteY16" fmla="*/ 2120245 h 2120245"/>
                  <a:gd name="connsiteX17" fmla="*/ 9442 w 4605339"/>
                  <a:gd name="connsiteY17" fmla="*/ 2015785 h 2120245"/>
                  <a:gd name="connsiteX18" fmla="*/ 0 w 4605339"/>
                  <a:gd name="connsiteY18" fmla="*/ 1828801 h 2120245"/>
                  <a:gd name="connsiteX19" fmla="*/ 1284971 w 4605339"/>
                  <a:gd name="connsiteY19" fmla="*/ 82220 h 2120245"/>
                  <a:gd name="connsiteX20" fmla="*/ 1445492 w 4605339"/>
                  <a:gd name="connsiteY20" fmla="*/ 40946 h 2120245"/>
                  <a:gd name="connsiteX21" fmla="*/ 1445492 w 4605339"/>
                  <a:gd name="connsiteY21" fmla="*/ 40947 h 2120245"/>
                  <a:gd name="connsiteX22" fmla="*/ 1445515 w 4605339"/>
                  <a:gd name="connsiteY22" fmla="*/ 40953 h 2120245"/>
                  <a:gd name="connsiteX23" fmla="*/ 1771651 w 4605339"/>
                  <a:gd name="connsiteY23" fmla="*/ 0 h 2120245"/>
                  <a:gd name="connsiteX24" fmla="*/ 1828801 w 4605339"/>
                  <a:gd name="connsiteY24" fmla="*/ 0 h 2120245"/>
                  <a:gd name="connsiteX25" fmla="*/ 3657601 w 4605339"/>
                  <a:gd name="connsiteY25" fmla="*/ 0 h 2120245"/>
                  <a:gd name="connsiteX26" fmla="*/ 4605339 w 4605339"/>
                  <a:gd name="connsiteY26" fmla="*/ 0 h 2120245"/>
                  <a:gd name="connsiteX27" fmla="*/ 4605339 w 4605339"/>
                  <a:gd name="connsiteY27" fmla="*/ 45719 h 2120245"/>
                  <a:gd name="connsiteX28" fmla="*/ 4605338 w 4605339"/>
                  <a:gd name="connsiteY28" fmla="*/ 45719 h 2120245"/>
                  <a:gd name="connsiteX29" fmla="*/ 4605338 w 4605339"/>
                  <a:gd name="connsiteY29" fmla="*/ 832043 h 2120245"/>
                  <a:gd name="connsiteX30" fmla="*/ 3657601 w 4605339"/>
                  <a:gd name="connsiteY30" fmla="*/ 832043 h 2120245"/>
                  <a:gd name="connsiteX31" fmla="*/ 3360909 w 4605339"/>
                  <a:gd name="connsiteY31" fmla="*/ 832043 h 2120245"/>
                  <a:gd name="connsiteX32" fmla="*/ 3360909 w 4605339"/>
                  <a:gd name="connsiteY32" fmla="*/ 832042 h 2120245"/>
                  <a:gd name="connsiteX33" fmla="*/ 2520935 w 4605339"/>
                  <a:gd name="connsiteY33" fmla="*/ 832042 h 2120245"/>
                  <a:gd name="connsiteX34" fmla="*/ 2505936 w 4605339"/>
                  <a:gd name="connsiteY34" fmla="*/ 807353 h 2120245"/>
                  <a:gd name="connsiteX35" fmla="*/ 1492769 w 4605339"/>
                  <a:gd name="connsiteY35" fmla="*/ 53101 h 2120245"/>
                  <a:gd name="connsiteX36" fmla="*/ 1445497 w 4605339"/>
                  <a:gd name="connsiteY36" fmla="*/ 40946 h 2120245"/>
                  <a:gd name="connsiteX37" fmla="*/ 1445493 w 4605339"/>
                  <a:gd name="connsiteY37" fmla="*/ 40946 h 2120245"/>
                  <a:gd name="connsiteX38" fmla="*/ 1445495 w 4605339"/>
                  <a:gd name="connsiteY38" fmla="*/ 40945 h 2120245"/>
                  <a:gd name="connsiteX39" fmla="*/ 1445497 w 4605339"/>
                  <a:gd name="connsiteY39" fmla="*/ 40945 h 2120245"/>
                  <a:gd name="connsiteX40" fmla="*/ 1460234 w 4605339"/>
                  <a:gd name="connsiteY40" fmla="*/ 37156 h 2120245"/>
                  <a:gd name="connsiteX41" fmla="*/ 1641817 w 4605339"/>
                  <a:gd name="connsiteY41" fmla="*/ 9443 h 2120245"/>
                  <a:gd name="connsiteX42" fmla="*/ 1771651 w 4605339"/>
                  <a:gd name="connsiteY42" fmla="*/ 2887 h 2120245"/>
                  <a:gd name="connsiteX43" fmla="*/ 1771651 w 4605339"/>
                  <a:gd name="connsiteY43" fmla="*/ 2886 h 2120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4605339" h="2120245">
                    <a:moveTo>
                      <a:pt x="1445492" y="40946"/>
                    </a:moveTo>
                    <a:lnTo>
                      <a:pt x="1445493" y="40946"/>
                    </a:lnTo>
                    <a:lnTo>
                      <a:pt x="1492769" y="53102"/>
                    </a:lnTo>
                    <a:cubicBezTo>
                      <a:pt x="1910327" y="182977"/>
                      <a:pt x="2266297" y="452640"/>
                      <a:pt x="2505936" y="807354"/>
                    </a:cubicBezTo>
                    <a:lnTo>
                      <a:pt x="2520935" y="832043"/>
                    </a:lnTo>
                    <a:lnTo>
                      <a:pt x="2520934" y="832043"/>
                    </a:lnTo>
                    <a:lnTo>
                      <a:pt x="2520934" y="832044"/>
                    </a:lnTo>
                    <a:lnTo>
                      <a:pt x="1962686" y="832044"/>
                    </a:lnTo>
                    <a:lnTo>
                      <a:pt x="1962692" y="832045"/>
                    </a:lnTo>
                    <a:lnTo>
                      <a:pt x="1962672" y="832044"/>
                    </a:lnTo>
                    <a:lnTo>
                      <a:pt x="1694930" y="832044"/>
                    </a:lnTo>
                    <a:lnTo>
                      <a:pt x="1694910" y="832045"/>
                    </a:lnTo>
                    <a:lnTo>
                      <a:pt x="1694916" y="832044"/>
                    </a:lnTo>
                    <a:lnTo>
                      <a:pt x="1694909" y="832045"/>
                    </a:lnTo>
                    <a:lnTo>
                      <a:pt x="1634025" y="835119"/>
                    </a:lnTo>
                    <a:cubicBezTo>
                      <a:pt x="929580" y="906660"/>
                      <a:pt x="338600" y="1362017"/>
                      <a:pt x="73504" y="1988772"/>
                    </a:cubicBezTo>
                    <a:lnTo>
                      <a:pt x="25385" y="2120245"/>
                    </a:lnTo>
                    <a:lnTo>
                      <a:pt x="9442" y="2015785"/>
                    </a:lnTo>
                    <a:cubicBezTo>
                      <a:pt x="3199" y="1954306"/>
                      <a:pt x="0" y="1891927"/>
                      <a:pt x="0" y="1828801"/>
                    </a:cubicBezTo>
                    <a:cubicBezTo>
                      <a:pt x="0" y="1008162"/>
                      <a:pt x="540524" y="313767"/>
                      <a:pt x="1284971" y="82220"/>
                    </a:cubicBezTo>
                    <a:lnTo>
                      <a:pt x="1445492" y="40946"/>
                    </a:lnTo>
                    <a:lnTo>
                      <a:pt x="1445492" y="40947"/>
                    </a:lnTo>
                    <a:lnTo>
                      <a:pt x="1445515" y="40953"/>
                    </a:lnTo>
                    <a:close/>
                    <a:moveTo>
                      <a:pt x="1771651" y="0"/>
                    </a:moveTo>
                    <a:lnTo>
                      <a:pt x="1828801" y="0"/>
                    </a:lnTo>
                    <a:lnTo>
                      <a:pt x="3657601" y="0"/>
                    </a:lnTo>
                    <a:lnTo>
                      <a:pt x="4605339" y="0"/>
                    </a:lnTo>
                    <a:lnTo>
                      <a:pt x="4605339" y="45719"/>
                    </a:lnTo>
                    <a:lnTo>
                      <a:pt x="4605338" y="45719"/>
                    </a:lnTo>
                    <a:lnTo>
                      <a:pt x="4605338" y="832043"/>
                    </a:lnTo>
                    <a:lnTo>
                      <a:pt x="3657601" y="832043"/>
                    </a:lnTo>
                    <a:lnTo>
                      <a:pt x="3360909" y="832043"/>
                    </a:lnTo>
                    <a:lnTo>
                      <a:pt x="3360909" y="832042"/>
                    </a:lnTo>
                    <a:lnTo>
                      <a:pt x="2520935" y="832042"/>
                    </a:lnTo>
                    <a:lnTo>
                      <a:pt x="2505936" y="807353"/>
                    </a:lnTo>
                    <a:cubicBezTo>
                      <a:pt x="2266297" y="452639"/>
                      <a:pt x="1910327" y="182976"/>
                      <a:pt x="1492769" y="53101"/>
                    </a:cubicBezTo>
                    <a:lnTo>
                      <a:pt x="1445497" y="40946"/>
                    </a:lnTo>
                    <a:lnTo>
                      <a:pt x="1445493" y="40946"/>
                    </a:lnTo>
                    <a:lnTo>
                      <a:pt x="1445495" y="40945"/>
                    </a:lnTo>
                    <a:lnTo>
                      <a:pt x="1445497" y="40945"/>
                    </a:lnTo>
                    <a:lnTo>
                      <a:pt x="1460234" y="37156"/>
                    </a:lnTo>
                    <a:cubicBezTo>
                      <a:pt x="1519760" y="24976"/>
                      <a:pt x="1580338" y="15687"/>
                      <a:pt x="1641817" y="9443"/>
                    </a:cubicBezTo>
                    <a:lnTo>
                      <a:pt x="1771651" y="2887"/>
                    </a:lnTo>
                    <a:lnTo>
                      <a:pt x="1771651" y="2886"/>
                    </a:lnTo>
                    <a:close/>
                  </a:path>
                </a:pathLst>
              </a:custGeom>
              <a:solidFill>
                <a:srgbClr val="729ACD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Group 25"/>
            <p:cNvGrpSpPr/>
            <p:nvPr/>
          </p:nvGrpSpPr>
          <p:grpSpPr>
            <a:xfrm>
              <a:off x="8025568" y="1878616"/>
              <a:ext cx="740886" cy="742732"/>
              <a:chOff x="5746699" y="2884815"/>
              <a:chExt cx="712151" cy="713925"/>
            </a:xfrm>
            <a:effectLst/>
          </p:grpSpPr>
          <p:sp>
            <p:nvSpPr>
              <p:cNvPr id="18" name="íṡľíḍè-Freeform: Shape 26"/>
              <p:cNvSpPr/>
              <p:nvPr/>
            </p:nvSpPr>
            <p:spPr bwMode="auto">
              <a:xfrm>
                <a:off x="5746699" y="2884815"/>
                <a:ext cx="712151" cy="713925"/>
              </a:xfrm>
              <a:custGeom>
                <a:avLst/>
                <a:gdLst>
                  <a:gd name="T0" fmla="*/ 2594 w 5188"/>
                  <a:gd name="T1" fmla="*/ 0 h 5188"/>
                  <a:gd name="T2" fmla="*/ 2594 w 5188"/>
                  <a:gd name="T3" fmla="*/ 0 h 5188"/>
                  <a:gd name="T4" fmla="*/ 0 w 5188"/>
                  <a:gd name="T5" fmla="*/ 2593 h 5188"/>
                  <a:gd name="T6" fmla="*/ 2594 w 5188"/>
                  <a:gd name="T7" fmla="*/ 5188 h 5188"/>
                  <a:gd name="T8" fmla="*/ 5188 w 5188"/>
                  <a:gd name="T9" fmla="*/ 2593 h 5188"/>
                  <a:gd name="T10" fmla="*/ 2594 w 5188"/>
                  <a:gd name="T11" fmla="*/ 0 h 5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188" h="5188">
                    <a:moveTo>
                      <a:pt x="2594" y="0"/>
                    </a:moveTo>
                    <a:lnTo>
                      <a:pt x="2594" y="0"/>
                    </a:lnTo>
                    <a:cubicBezTo>
                      <a:pt x="1161" y="0"/>
                      <a:pt x="0" y="1160"/>
                      <a:pt x="0" y="2593"/>
                    </a:cubicBezTo>
                    <a:cubicBezTo>
                      <a:pt x="0" y="4026"/>
                      <a:pt x="1161" y="5188"/>
                      <a:pt x="2594" y="5188"/>
                    </a:cubicBezTo>
                    <a:cubicBezTo>
                      <a:pt x="4027" y="5188"/>
                      <a:pt x="5188" y="4026"/>
                      <a:pt x="5188" y="2593"/>
                    </a:cubicBezTo>
                    <a:cubicBezTo>
                      <a:pt x="5188" y="1160"/>
                      <a:pt x="4027" y="0"/>
                      <a:pt x="259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prstDash val="solid"/>
                <a:rou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9" name="íṡľíḍè-Freeform: Shape 27"/>
              <p:cNvSpPr/>
              <p:nvPr/>
            </p:nvSpPr>
            <p:spPr bwMode="auto">
              <a:xfrm>
                <a:off x="5997161" y="3069587"/>
                <a:ext cx="191871" cy="345367"/>
              </a:xfrm>
              <a:custGeom>
                <a:avLst/>
                <a:gdLst>
                  <a:gd name="T0" fmla="*/ 159 w 159"/>
                  <a:gd name="T1" fmla="*/ 50 h 286"/>
                  <a:gd name="T2" fmla="*/ 114 w 159"/>
                  <a:gd name="T3" fmla="*/ 50 h 286"/>
                  <a:gd name="T4" fmla="*/ 114 w 159"/>
                  <a:gd name="T5" fmla="*/ 50 h 286"/>
                  <a:gd name="T6" fmla="*/ 111 w 159"/>
                  <a:gd name="T7" fmla="*/ 51 h 286"/>
                  <a:gd name="T8" fmla="*/ 107 w 159"/>
                  <a:gd name="T9" fmla="*/ 54 h 286"/>
                  <a:gd name="T10" fmla="*/ 103 w 159"/>
                  <a:gd name="T11" fmla="*/ 60 h 286"/>
                  <a:gd name="T12" fmla="*/ 102 w 159"/>
                  <a:gd name="T13" fmla="*/ 66 h 286"/>
                  <a:gd name="T14" fmla="*/ 102 w 159"/>
                  <a:gd name="T15" fmla="*/ 99 h 286"/>
                  <a:gd name="T16" fmla="*/ 159 w 159"/>
                  <a:gd name="T17" fmla="*/ 99 h 286"/>
                  <a:gd name="T18" fmla="*/ 159 w 159"/>
                  <a:gd name="T19" fmla="*/ 146 h 286"/>
                  <a:gd name="T20" fmla="*/ 102 w 159"/>
                  <a:gd name="T21" fmla="*/ 146 h 286"/>
                  <a:gd name="T22" fmla="*/ 102 w 159"/>
                  <a:gd name="T23" fmla="*/ 286 h 286"/>
                  <a:gd name="T24" fmla="*/ 50 w 159"/>
                  <a:gd name="T25" fmla="*/ 286 h 286"/>
                  <a:gd name="T26" fmla="*/ 50 w 159"/>
                  <a:gd name="T27" fmla="*/ 146 h 286"/>
                  <a:gd name="T28" fmla="*/ 0 w 159"/>
                  <a:gd name="T29" fmla="*/ 146 h 286"/>
                  <a:gd name="T30" fmla="*/ 0 w 159"/>
                  <a:gd name="T31" fmla="*/ 99 h 286"/>
                  <a:gd name="T32" fmla="*/ 50 w 159"/>
                  <a:gd name="T33" fmla="*/ 99 h 286"/>
                  <a:gd name="T34" fmla="*/ 50 w 159"/>
                  <a:gd name="T35" fmla="*/ 71 h 286"/>
                  <a:gd name="T36" fmla="*/ 50 w 159"/>
                  <a:gd name="T37" fmla="*/ 71 h 286"/>
                  <a:gd name="T38" fmla="*/ 50 w 159"/>
                  <a:gd name="T39" fmla="*/ 64 h 286"/>
                  <a:gd name="T40" fmla="*/ 51 w 159"/>
                  <a:gd name="T41" fmla="*/ 57 h 286"/>
                  <a:gd name="T42" fmla="*/ 52 w 159"/>
                  <a:gd name="T43" fmla="*/ 50 h 286"/>
                  <a:gd name="T44" fmla="*/ 54 w 159"/>
                  <a:gd name="T45" fmla="*/ 43 h 286"/>
                  <a:gd name="T46" fmla="*/ 57 w 159"/>
                  <a:gd name="T47" fmla="*/ 37 h 286"/>
                  <a:gd name="T48" fmla="*/ 60 w 159"/>
                  <a:gd name="T49" fmla="*/ 31 h 286"/>
                  <a:gd name="T50" fmla="*/ 63 w 159"/>
                  <a:gd name="T51" fmla="*/ 26 h 286"/>
                  <a:gd name="T52" fmla="*/ 67 w 159"/>
                  <a:gd name="T53" fmla="*/ 21 h 286"/>
                  <a:gd name="T54" fmla="*/ 72 w 159"/>
                  <a:gd name="T55" fmla="*/ 16 h 286"/>
                  <a:gd name="T56" fmla="*/ 78 w 159"/>
                  <a:gd name="T57" fmla="*/ 12 h 286"/>
                  <a:gd name="T58" fmla="*/ 83 w 159"/>
                  <a:gd name="T59" fmla="*/ 8 h 286"/>
                  <a:gd name="T60" fmla="*/ 88 w 159"/>
                  <a:gd name="T61" fmla="*/ 5 h 286"/>
                  <a:gd name="T62" fmla="*/ 94 w 159"/>
                  <a:gd name="T63" fmla="*/ 3 h 286"/>
                  <a:gd name="T64" fmla="*/ 100 w 159"/>
                  <a:gd name="T65" fmla="*/ 1 h 286"/>
                  <a:gd name="T66" fmla="*/ 108 w 159"/>
                  <a:gd name="T67" fmla="*/ 0 h 286"/>
                  <a:gd name="T68" fmla="*/ 114 w 159"/>
                  <a:gd name="T69" fmla="*/ 0 h 286"/>
                  <a:gd name="T70" fmla="*/ 159 w 159"/>
                  <a:gd name="T71" fmla="*/ 0 h 286"/>
                  <a:gd name="T72" fmla="*/ 159 w 159"/>
                  <a:gd name="T73" fmla="*/ 5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9" h="286">
                    <a:moveTo>
                      <a:pt x="159" y="50"/>
                    </a:moveTo>
                    <a:lnTo>
                      <a:pt x="114" y="50"/>
                    </a:lnTo>
                    <a:lnTo>
                      <a:pt x="114" y="50"/>
                    </a:lnTo>
                    <a:lnTo>
                      <a:pt x="111" y="51"/>
                    </a:lnTo>
                    <a:lnTo>
                      <a:pt x="107" y="54"/>
                    </a:lnTo>
                    <a:lnTo>
                      <a:pt x="103" y="60"/>
                    </a:lnTo>
                    <a:lnTo>
                      <a:pt x="102" y="66"/>
                    </a:lnTo>
                    <a:lnTo>
                      <a:pt x="102" y="99"/>
                    </a:lnTo>
                    <a:lnTo>
                      <a:pt x="159" y="99"/>
                    </a:lnTo>
                    <a:lnTo>
                      <a:pt x="159" y="146"/>
                    </a:lnTo>
                    <a:lnTo>
                      <a:pt x="102" y="146"/>
                    </a:lnTo>
                    <a:lnTo>
                      <a:pt x="102" y="286"/>
                    </a:lnTo>
                    <a:lnTo>
                      <a:pt x="50" y="286"/>
                    </a:lnTo>
                    <a:lnTo>
                      <a:pt x="50" y="146"/>
                    </a:lnTo>
                    <a:lnTo>
                      <a:pt x="0" y="146"/>
                    </a:lnTo>
                    <a:lnTo>
                      <a:pt x="0" y="99"/>
                    </a:lnTo>
                    <a:lnTo>
                      <a:pt x="50" y="99"/>
                    </a:lnTo>
                    <a:lnTo>
                      <a:pt x="50" y="71"/>
                    </a:lnTo>
                    <a:lnTo>
                      <a:pt x="50" y="71"/>
                    </a:lnTo>
                    <a:lnTo>
                      <a:pt x="50" y="64"/>
                    </a:lnTo>
                    <a:lnTo>
                      <a:pt x="51" y="57"/>
                    </a:lnTo>
                    <a:lnTo>
                      <a:pt x="52" y="50"/>
                    </a:lnTo>
                    <a:lnTo>
                      <a:pt x="54" y="43"/>
                    </a:lnTo>
                    <a:lnTo>
                      <a:pt x="57" y="37"/>
                    </a:lnTo>
                    <a:lnTo>
                      <a:pt x="60" y="31"/>
                    </a:lnTo>
                    <a:lnTo>
                      <a:pt x="63" y="26"/>
                    </a:lnTo>
                    <a:lnTo>
                      <a:pt x="67" y="21"/>
                    </a:lnTo>
                    <a:lnTo>
                      <a:pt x="72" y="16"/>
                    </a:lnTo>
                    <a:lnTo>
                      <a:pt x="78" y="12"/>
                    </a:lnTo>
                    <a:lnTo>
                      <a:pt x="83" y="8"/>
                    </a:lnTo>
                    <a:lnTo>
                      <a:pt x="88" y="5"/>
                    </a:lnTo>
                    <a:lnTo>
                      <a:pt x="94" y="3"/>
                    </a:lnTo>
                    <a:lnTo>
                      <a:pt x="100" y="1"/>
                    </a:lnTo>
                    <a:lnTo>
                      <a:pt x="108" y="0"/>
                    </a:lnTo>
                    <a:lnTo>
                      <a:pt x="114" y="0"/>
                    </a:lnTo>
                    <a:lnTo>
                      <a:pt x="159" y="0"/>
                    </a:lnTo>
                    <a:lnTo>
                      <a:pt x="159" y="5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Group 28"/>
            <p:cNvGrpSpPr/>
            <p:nvPr/>
          </p:nvGrpSpPr>
          <p:grpSpPr>
            <a:xfrm>
              <a:off x="3425547" y="1878616"/>
              <a:ext cx="740886" cy="744581"/>
              <a:chOff x="5746699" y="2048352"/>
              <a:chExt cx="712151" cy="715702"/>
            </a:xfrm>
            <a:effectLst/>
          </p:grpSpPr>
          <p:sp>
            <p:nvSpPr>
              <p:cNvPr id="16" name="íṡľíḍè-Freeform: Shape 29"/>
              <p:cNvSpPr/>
              <p:nvPr/>
            </p:nvSpPr>
            <p:spPr bwMode="auto">
              <a:xfrm>
                <a:off x="5746699" y="2048352"/>
                <a:ext cx="712151" cy="715702"/>
              </a:xfrm>
              <a:custGeom>
                <a:avLst/>
                <a:gdLst>
                  <a:gd name="T0" fmla="*/ 1285 w 2570"/>
                  <a:gd name="T1" fmla="*/ 0 h 2569"/>
                  <a:gd name="T2" fmla="*/ 1285 w 2570"/>
                  <a:gd name="T3" fmla="*/ 0 h 2569"/>
                  <a:gd name="T4" fmla="*/ 0 w 2570"/>
                  <a:gd name="T5" fmla="*/ 1284 h 2569"/>
                  <a:gd name="T6" fmla="*/ 1285 w 2570"/>
                  <a:gd name="T7" fmla="*/ 2569 h 2569"/>
                  <a:gd name="T8" fmla="*/ 2570 w 2570"/>
                  <a:gd name="T9" fmla="*/ 1284 h 2569"/>
                  <a:gd name="T10" fmla="*/ 1285 w 2570"/>
                  <a:gd name="T11" fmla="*/ 0 h 2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70" h="2569">
                    <a:moveTo>
                      <a:pt x="1285" y="0"/>
                    </a:moveTo>
                    <a:lnTo>
                      <a:pt x="1285" y="0"/>
                    </a:lnTo>
                    <a:cubicBezTo>
                      <a:pt x="575" y="0"/>
                      <a:pt x="0" y="574"/>
                      <a:pt x="0" y="1284"/>
                    </a:cubicBezTo>
                    <a:cubicBezTo>
                      <a:pt x="0" y="1994"/>
                      <a:pt x="575" y="2569"/>
                      <a:pt x="1285" y="2569"/>
                    </a:cubicBezTo>
                    <a:cubicBezTo>
                      <a:pt x="1995" y="2569"/>
                      <a:pt x="2570" y="1994"/>
                      <a:pt x="2570" y="1284"/>
                    </a:cubicBezTo>
                    <a:cubicBezTo>
                      <a:pt x="2570" y="574"/>
                      <a:pt x="1995" y="0"/>
                      <a:pt x="128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prstDash val="solid"/>
                <a:rou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" name="íṡľíḍè-Freeform: Shape 30"/>
              <p:cNvSpPr/>
              <p:nvPr/>
            </p:nvSpPr>
            <p:spPr bwMode="auto">
              <a:xfrm>
                <a:off x="5941326" y="2262120"/>
                <a:ext cx="350166" cy="287806"/>
              </a:xfrm>
              <a:custGeom>
                <a:avLst/>
                <a:gdLst>
                  <a:gd name="T0" fmla="*/ 285 w 293"/>
                  <a:gd name="T1" fmla="*/ 32 h 238"/>
                  <a:gd name="T2" fmla="*/ 259 w 293"/>
                  <a:gd name="T3" fmla="*/ 38 h 238"/>
                  <a:gd name="T4" fmla="*/ 275 w 293"/>
                  <a:gd name="T5" fmla="*/ 24 h 238"/>
                  <a:gd name="T6" fmla="*/ 285 w 293"/>
                  <a:gd name="T7" fmla="*/ 4 h 238"/>
                  <a:gd name="T8" fmla="*/ 257 w 293"/>
                  <a:gd name="T9" fmla="*/ 16 h 238"/>
                  <a:gd name="T10" fmla="*/ 237 w 293"/>
                  <a:gd name="T11" fmla="*/ 11 h 238"/>
                  <a:gd name="T12" fmla="*/ 216 w 293"/>
                  <a:gd name="T13" fmla="*/ 1 h 238"/>
                  <a:gd name="T14" fmla="*/ 203 w 293"/>
                  <a:gd name="T15" fmla="*/ 0 h 238"/>
                  <a:gd name="T16" fmla="*/ 179 w 293"/>
                  <a:gd name="T17" fmla="*/ 5 h 238"/>
                  <a:gd name="T18" fmla="*/ 154 w 293"/>
                  <a:gd name="T19" fmla="*/ 27 h 238"/>
                  <a:gd name="T20" fmla="*/ 143 w 293"/>
                  <a:gd name="T21" fmla="*/ 54 h 238"/>
                  <a:gd name="T22" fmla="*/ 143 w 293"/>
                  <a:gd name="T23" fmla="*/ 67 h 238"/>
                  <a:gd name="T24" fmla="*/ 126 w 293"/>
                  <a:gd name="T25" fmla="*/ 72 h 238"/>
                  <a:gd name="T26" fmla="*/ 75 w 293"/>
                  <a:gd name="T27" fmla="*/ 55 h 238"/>
                  <a:gd name="T28" fmla="*/ 33 w 293"/>
                  <a:gd name="T29" fmla="*/ 24 h 238"/>
                  <a:gd name="T30" fmla="*/ 17 w 293"/>
                  <a:gd name="T31" fmla="*/ 17 h 238"/>
                  <a:gd name="T32" fmla="*/ 12 w 293"/>
                  <a:gd name="T33" fmla="*/ 41 h 238"/>
                  <a:gd name="T34" fmla="*/ 14 w 293"/>
                  <a:gd name="T35" fmla="*/ 57 h 238"/>
                  <a:gd name="T36" fmla="*/ 23 w 293"/>
                  <a:gd name="T37" fmla="*/ 76 h 238"/>
                  <a:gd name="T38" fmla="*/ 39 w 293"/>
                  <a:gd name="T39" fmla="*/ 91 h 238"/>
                  <a:gd name="T40" fmla="*/ 25 w 293"/>
                  <a:gd name="T41" fmla="*/ 89 h 238"/>
                  <a:gd name="T42" fmla="*/ 12 w 293"/>
                  <a:gd name="T43" fmla="*/ 84 h 238"/>
                  <a:gd name="T44" fmla="*/ 13 w 293"/>
                  <a:gd name="T45" fmla="*/ 95 h 238"/>
                  <a:gd name="T46" fmla="*/ 25 w 293"/>
                  <a:gd name="T47" fmla="*/ 123 h 238"/>
                  <a:gd name="T48" fmla="*/ 50 w 293"/>
                  <a:gd name="T49" fmla="*/ 140 h 238"/>
                  <a:gd name="T50" fmla="*/ 52 w 293"/>
                  <a:gd name="T51" fmla="*/ 145 h 238"/>
                  <a:gd name="T52" fmla="*/ 33 w 293"/>
                  <a:gd name="T53" fmla="*/ 145 h 238"/>
                  <a:gd name="T54" fmla="*/ 41 w 293"/>
                  <a:gd name="T55" fmla="*/ 161 h 238"/>
                  <a:gd name="T56" fmla="*/ 62 w 293"/>
                  <a:gd name="T57" fmla="*/ 179 h 238"/>
                  <a:gd name="T58" fmla="*/ 89 w 293"/>
                  <a:gd name="T59" fmla="*/ 186 h 238"/>
                  <a:gd name="T60" fmla="*/ 73 w 293"/>
                  <a:gd name="T61" fmla="*/ 197 h 238"/>
                  <a:gd name="T62" fmla="*/ 45 w 293"/>
                  <a:gd name="T63" fmla="*/ 208 h 238"/>
                  <a:gd name="T64" fmla="*/ 14 w 293"/>
                  <a:gd name="T65" fmla="*/ 212 h 238"/>
                  <a:gd name="T66" fmla="*/ 0 w 293"/>
                  <a:gd name="T67" fmla="*/ 211 h 238"/>
                  <a:gd name="T68" fmla="*/ 32 w 293"/>
                  <a:gd name="T69" fmla="*/ 227 h 238"/>
                  <a:gd name="T70" fmla="*/ 68 w 293"/>
                  <a:gd name="T71" fmla="*/ 237 h 238"/>
                  <a:gd name="T72" fmla="*/ 93 w 293"/>
                  <a:gd name="T73" fmla="*/ 238 h 238"/>
                  <a:gd name="T74" fmla="*/ 149 w 293"/>
                  <a:gd name="T75" fmla="*/ 229 h 238"/>
                  <a:gd name="T76" fmla="*/ 195 w 293"/>
                  <a:gd name="T77" fmla="*/ 205 h 238"/>
                  <a:gd name="T78" fmla="*/ 229 w 293"/>
                  <a:gd name="T79" fmla="*/ 169 h 238"/>
                  <a:gd name="T80" fmla="*/ 252 w 293"/>
                  <a:gd name="T81" fmla="*/ 127 h 238"/>
                  <a:gd name="T82" fmla="*/ 262 w 293"/>
                  <a:gd name="T83" fmla="*/ 82 h 238"/>
                  <a:gd name="T84" fmla="*/ 263 w 293"/>
                  <a:gd name="T85" fmla="*/ 59 h 238"/>
                  <a:gd name="T86" fmla="*/ 280 w 293"/>
                  <a:gd name="T87" fmla="*/ 45 h 238"/>
                  <a:gd name="T88" fmla="*/ 293 w 293"/>
                  <a:gd name="T89" fmla="*/ 28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93" h="238">
                    <a:moveTo>
                      <a:pt x="293" y="28"/>
                    </a:moveTo>
                    <a:lnTo>
                      <a:pt x="293" y="28"/>
                    </a:lnTo>
                    <a:lnTo>
                      <a:pt x="285" y="32"/>
                    </a:lnTo>
                    <a:lnTo>
                      <a:pt x="277" y="34"/>
                    </a:lnTo>
                    <a:lnTo>
                      <a:pt x="267" y="36"/>
                    </a:lnTo>
                    <a:lnTo>
                      <a:pt x="259" y="38"/>
                    </a:lnTo>
                    <a:lnTo>
                      <a:pt x="259" y="38"/>
                    </a:lnTo>
                    <a:lnTo>
                      <a:pt x="267" y="31"/>
                    </a:lnTo>
                    <a:lnTo>
                      <a:pt x="275" y="24"/>
                    </a:lnTo>
                    <a:lnTo>
                      <a:pt x="281" y="14"/>
                    </a:lnTo>
                    <a:lnTo>
                      <a:pt x="285" y="4"/>
                    </a:lnTo>
                    <a:lnTo>
                      <a:pt x="285" y="4"/>
                    </a:lnTo>
                    <a:lnTo>
                      <a:pt x="277" y="9"/>
                    </a:lnTo>
                    <a:lnTo>
                      <a:pt x="266" y="13"/>
                    </a:lnTo>
                    <a:lnTo>
                      <a:pt x="257" y="16"/>
                    </a:lnTo>
                    <a:lnTo>
                      <a:pt x="247" y="18"/>
                    </a:lnTo>
                    <a:lnTo>
                      <a:pt x="247" y="18"/>
                    </a:lnTo>
                    <a:lnTo>
                      <a:pt x="237" y="11"/>
                    </a:lnTo>
                    <a:lnTo>
                      <a:pt x="227" y="5"/>
                    </a:lnTo>
                    <a:lnTo>
                      <a:pt x="222" y="3"/>
                    </a:lnTo>
                    <a:lnTo>
                      <a:pt x="216" y="1"/>
                    </a:lnTo>
                    <a:lnTo>
                      <a:pt x="209" y="0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197" y="0"/>
                    </a:lnTo>
                    <a:lnTo>
                      <a:pt x="191" y="1"/>
                    </a:lnTo>
                    <a:lnTo>
                      <a:pt x="179" y="5"/>
                    </a:lnTo>
                    <a:lnTo>
                      <a:pt x="169" y="10"/>
                    </a:lnTo>
                    <a:lnTo>
                      <a:pt x="161" y="17"/>
                    </a:lnTo>
                    <a:lnTo>
                      <a:pt x="154" y="27"/>
                    </a:lnTo>
                    <a:lnTo>
                      <a:pt x="147" y="37"/>
                    </a:lnTo>
                    <a:lnTo>
                      <a:pt x="144" y="48"/>
                    </a:lnTo>
                    <a:lnTo>
                      <a:pt x="143" y="54"/>
                    </a:lnTo>
                    <a:lnTo>
                      <a:pt x="143" y="60"/>
                    </a:lnTo>
                    <a:lnTo>
                      <a:pt x="143" y="60"/>
                    </a:lnTo>
                    <a:lnTo>
                      <a:pt x="143" y="67"/>
                    </a:lnTo>
                    <a:lnTo>
                      <a:pt x="144" y="74"/>
                    </a:lnTo>
                    <a:lnTo>
                      <a:pt x="144" y="74"/>
                    </a:lnTo>
                    <a:lnTo>
                      <a:pt x="126" y="72"/>
                    </a:lnTo>
                    <a:lnTo>
                      <a:pt x="108" y="68"/>
                    </a:lnTo>
                    <a:lnTo>
                      <a:pt x="92" y="63"/>
                    </a:lnTo>
                    <a:lnTo>
                      <a:pt x="75" y="55"/>
                    </a:lnTo>
                    <a:lnTo>
                      <a:pt x="59" y="46"/>
                    </a:lnTo>
                    <a:lnTo>
                      <a:pt x="45" y="36"/>
                    </a:lnTo>
                    <a:lnTo>
                      <a:pt x="33" y="24"/>
                    </a:lnTo>
                    <a:lnTo>
                      <a:pt x="20" y="11"/>
                    </a:lnTo>
                    <a:lnTo>
                      <a:pt x="20" y="11"/>
                    </a:lnTo>
                    <a:lnTo>
                      <a:pt x="17" y="17"/>
                    </a:lnTo>
                    <a:lnTo>
                      <a:pt x="15" y="26"/>
                    </a:lnTo>
                    <a:lnTo>
                      <a:pt x="13" y="33"/>
                    </a:lnTo>
                    <a:lnTo>
                      <a:pt x="12" y="41"/>
                    </a:lnTo>
                    <a:lnTo>
                      <a:pt x="12" y="41"/>
                    </a:lnTo>
                    <a:lnTo>
                      <a:pt x="13" y="48"/>
                    </a:lnTo>
                    <a:lnTo>
                      <a:pt x="14" y="57"/>
                    </a:lnTo>
                    <a:lnTo>
                      <a:pt x="17" y="63"/>
                    </a:lnTo>
                    <a:lnTo>
                      <a:pt x="20" y="70"/>
                    </a:lnTo>
                    <a:lnTo>
                      <a:pt x="23" y="76"/>
                    </a:lnTo>
                    <a:lnTo>
                      <a:pt x="28" y="81"/>
                    </a:lnTo>
                    <a:lnTo>
                      <a:pt x="34" y="87"/>
                    </a:lnTo>
                    <a:lnTo>
                      <a:pt x="39" y="91"/>
                    </a:lnTo>
                    <a:lnTo>
                      <a:pt x="39" y="91"/>
                    </a:lnTo>
                    <a:lnTo>
                      <a:pt x="32" y="91"/>
                    </a:lnTo>
                    <a:lnTo>
                      <a:pt x="25" y="89"/>
                    </a:lnTo>
                    <a:lnTo>
                      <a:pt x="18" y="87"/>
                    </a:lnTo>
                    <a:lnTo>
                      <a:pt x="12" y="84"/>
                    </a:lnTo>
                    <a:lnTo>
                      <a:pt x="12" y="84"/>
                    </a:lnTo>
                    <a:lnTo>
                      <a:pt x="12" y="85"/>
                    </a:lnTo>
                    <a:lnTo>
                      <a:pt x="12" y="85"/>
                    </a:lnTo>
                    <a:lnTo>
                      <a:pt x="13" y="95"/>
                    </a:lnTo>
                    <a:lnTo>
                      <a:pt x="16" y="105"/>
                    </a:lnTo>
                    <a:lnTo>
                      <a:pt x="20" y="115"/>
                    </a:lnTo>
                    <a:lnTo>
                      <a:pt x="25" y="123"/>
                    </a:lnTo>
                    <a:lnTo>
                      <a:pt x="33" y="130"/>
                    </a:lnTo>
                    <a:lnTo>
                      <a:pt x="41" y="136"/>
                    </a:lnTo>
                    <a:lnTo>
                      <a:pt x="50" y="140"/>
                    </a:lnTo>
                    <a:lnTo>
                      <a:pt x="60" y="143"/>
                    </a:lnTo>
                    <a:lnTo>
                      <a:pt x="60" y="143"/>
                    </a:lnTo>
                    <a:lnTo>
                      <a:pt x="52" y="145"/>
                    </a:lnTo>
                    <a:lnTo>
                      <a:pt x="44" y="146"/>
                    </a:lnTo>
                    <a:lnTo>
                      <a:pt x="44" y="146"/>
                    </a:lnTo>
                    <a:lnTo>
                      <a:pt x="33" y="145"/>
                    </a:lnTo>
                    <a:lnTo>
                      <a:pt x="33" y="145"/>
                    </a:lnTo>
                    <a:lnTo>
                      <a:pt x="37" y="153"/>
                    </a:lnTo>
                    <a:lnTo>
                      <a:pt x="41" y="161"/>
                    </a:lnTo>
                    <a:lnTo>
                      <a:pt x="47" y="168"/>
                    </a:lnTo>
                    <a:lnTo>
                      <a:pt x="54" y="175"/>
                    </a:lnTo>
                    <a:lnTo>
                      <a:pt x="62" y="179"/>
                    </a:lnTo>
                    <a:lnTo>
                      <a:pt x="71" y="183"/>
                    </a:lnTo>
                    <a:lnTo>
                      <a:pt x="79" y="185"/>
                    </a:lnTo>
                    <a:lnTo>
                      <a:pt x="89" y="186"/>
                    </a:lnTo>
                    <a:lnTo>
                      <a:pt x="89" y="186"/>
                    </a:lnTo>
                    <a:lnTo>
                      <a:pt x="81" y="192"/>
                    </a:lnTo>
                    <a:lnTo>
                      <a:pt x="73" y="197"/>
                    </a:lnTo>
                    <a:lnTo>
                      <a:pt x="64" y="201"/>
                    </a:lnTo>
                    <a:lnTo>
                      <a:pt x="54" y="206"/>
                    </a:lnTo>
                    <a:lnTo>
                      <a:pt x="45" y="208"/>
                    </a:lnTo>
                    <a:lnTo>
                      <a:pt x="35" y="210"/>
                    </a:lnTo>
                    <a:lnTo>
                      <a:pt x="25" y="212"/>
                    </a:lnTo>
                    <a:lnTo>
                      <a:pt x="14" y="212"/>
                    </a:lnTo>
                    <a:lnTo>
                      <a:pt x="14" y="212"/>
                    </a:lnTo>
                    <a:lnTo>
                      <a:pt x="0" y="211"/>
                    </a:lnTo>
                    <a:lnTo>
                      <a:pt x="0" y="211"/>
                    </a:lnTo>
                    <a:lnTo>
                      <a:pt x="10" y="217"/>
                    </a:lnTo>
                    <a:lnTo>
                      <a:pt x="21" y="222"/>
                    </a:lnTo>
                    <a:lnTo>
                      <a:pt x="32" y="227"/>
                    </a:lnTo>
                    <a:lnTo>
                      <a:pt x="44" y="231"/>
                    </a:lnTo>
                    <a:lnTo>
                      <a:pt x="55" y="235"/>
                    </a:lnTo>
                    <a:lnTo>
                      <a:pt x="68" y="237"/>
                    </a:lnTo>
                    <a:lnTo>
                      <a:pt x="80" y="238"/>
                    </a:lnTo>
                    <a:lnTo>
                      <a:pt x="93" y="238"/>
                    </a:lnTo>
                    <a:lnTo>
                      <a:pt x="93" y="238"/>
                    </a:lnTo>
                    <a:lnTo>
                      <a:pt x="112" y="237"/>
                    </a:lnTo>
                    <a:lnTo>
                      <a:pt x="132" y="233"/>
                    </a:lnTo>
                    <a:lnTo>
                      <a:pt x="149" y="229"/>
                    </a:lnTo>
                    <a:lnTo>
                      <a:pt x="166" y="222"/>
                    </a:lnTo>
                    <a:lnTo>
                      <a:pt x="180" y="215"/>
                    </a:lnTo>
                    <a:lnTo>
                      <a:pt x="195" y="205"/>
                    </a:lnTo>
                    <a:lnTo>
                      <a:pt x="207" y="194"/>
                    </a:lnTo>
                    <a:lnTo>
                      <a:pt x="220" y="183"/>
                    </a:lnTo>
                    <a:lnTo>
                      <a:pt x="229" y="169"/>
                    </a:lnTo>
                    <a:lnTo>
                      <a:pt x="238" y="156"/>
                    </a:lnTo>
                    <a:lnTo>
                      <a:pt x="246" y="141"/>
                    </a:lnTo>
                    <a:lnTo>
                      <a:pt x="252" y="127"/>
                    </a:lnTo>
                    <a:lnTo>
                      <a:pt x="257" y="112"/>
                    </a:lnTo>
                    <a:lnTo>
                      <a:pt x="260" y="97"/>
                    </a:lnTo>
                    <a:lnTo>
                      <a:pt x="262" y="82"/>
                    </a:lnTo>
                    <a:lnTo>
                      <a:pt x="263" y="67"/>
                    </a:lnTo>
                    <a:lnTo>
                      <a:pt x="263" y="67"/>
                    </a:lnTo>
                    <a:lnTo>
                      <a:pt x="263" y="59"/>
                    </a:lnTo>
                    <a:lnTo>
                      <a:pt x="263" y="59"/>
                    </a:lnTo>
                    <a:lnTo>
                      <a:pt x="271" y="52"/>
                    </a:lnTo>
                    <a:lnTo>
                      <a:pt x="280" y="45"/>
                    </a:lnTo>
                    <a:lnTo>
                      <a:pt x="287" y="37"/>
                    </a:lnTo>
                    <a:lnTo>
                      <a:pt x="293" y="28"/>
                    </a:lnTo>
                    <a:lnTo>
                      <a:pt x="293" y="28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Group 31"/>
            <p:cNvGrpSpPr/>
            <p:nvPr/>
          </p:nvGrpSpPr>
          <p:grpSpPr>
            <a:xfrm>
              <a:off x="7008272" y="3978399"/>
              <a:ext cx="740886" cy="742732"/>
              <a:chOff x="7851592" y="3089385"/>
              <a:chExt cx="740886" cy="742732"/>
            </a:xfrm>
          </p:grpSpPr>
          <p:sp>
            <p:nvSpPr>
              <p:cNvPr id="14" name="íṡľíḍè-Freeform: Shape 32"/>
              <p:cNvSpPr/>
              <p:nvPr/>
            </p:nvSpPr>
            <p:spPr bwMode="auto">
              <a:xfrm>
                <a:off x="7851592" y="3089385"/>
                <a:ext cx="740886" cy="742732"/>
              </a:xfrm>
              <a:custGeom>
                <a:avLst/>
                <a:gdLst>
                  <a:gd name="T0" fmla="*/ 1545 w 3090"/>
                  <a:gd name="T1" fmla="*/ 0 h 3090"/>
                  <a:gd name="T2" fmla="*/ 1545 w 3090"/>
                  <a:gd name="T3" fmla="*/ 0 h 3090"/>
                  <a:gd name="T4" fmla="*/ 0 w 3090"/>
                  <a:gd name="T5" fmla="*/ 1544 h 3090"/>
                  <a:gd name="T6" fmla="*/ 1545 w 3090"/>
                  <a:gd name="T7" fmla="*/ 3090 h 3090"/>
                  <a:gd name="T8" fmla="*/ 3090 w 3090"/>
                  <a:gd name="T9" fmla="*/ 1544 h 3090"/>
                  <a:gd name="T10" fmla="*/ 1545 w 3090"/>
                  <a:gd name="T11" fmla="*/ 0 h 3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90" h="3090">
                    <a:moveTo>
                      <a:pt x="1545" y="0"/>
                    </a:moveTo>
                    <a:lnTo>
                      <a:pt x="1545" y="0"/>
                    </a:lnTo>
                    <a:cubicBezTo>
                      <a:pt x="691" y="0"/>
                      <a:pt x="0" y="691"/>
                      <a:pt x="0" y="1544"/>
                    </a:cubicBezTo>
                    <a:cubicBezTo>
                      <a:pt x="0" y="2398"/>
                      <a:pt x="691" y="3090"/>
                      <a:pt x="1545" y="3090"/>
                    </a:cubicBezTo>
                    <a:cubicBezTo>
                      <a:pt x="2398" y="3090"/>
                      <a:pt x="3090" y="2398"/>
                      <a:pt x="3090" y="1544"/>
                    </a:cubicBezTo>
                    <a:cubicBezTo>
                      <a:pt x="3090" y="691"/>
                      <a:pt x="2398" y="0"/>
                      <a:pt x="154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prstDash val="solid"/>
                <a:rou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5" name="íṡľíḍè-Freeform: Shape 34"/>
              <p:cNvSpPr/>
              <p:nvPr/>
            </p:nvSpPr>
            <p:spPr bwMode="auto">
              <a:xfrm>
                <a:off x="8019874" y="3274411"/>
                <a:ext cx="388375" cy="374251"/>
              </a:xfrm>
              <a:custGeom>
                <a:avLst/>
                <a:gdLst>
                  <a:gd name="T0" fmla="*/ 0 w 208"/>
                  <a:gd name="T1" fmla="*/ 68 h 201"/>
                  <a:gd name="T2" fmla="*/ 8 w 208"/>
                  <a:gd name="T3" fmla="*/ 78 h 201"/>
                  <a:gd name="T4" fmla="*/ 31 w 208"/>
                  <a:gd name="T5" fmla="*/ 72 h 201"/>
                  <a:gd name="T6" fmla="*/ 64 w 208"/>
                  <a:gd name="T7" fmla="*/ 172 h 201"/>
                  <a:gd name="T8" fmla="*/ 106 w 208"/>
                  <a:gd name="T9" fmla="*/ 189 h 201"/>
                  <a:gd name="T10" fmla="*/ 197 w 208"/>
                  <a:gd name="T11" fmla="*/ 62 h 201"/>
                  <a:gd name="T12" fmla="*/ 114 w 208"/>
                  <a:gd name="T13" fmla="*/ 67 h 201"/>
                  <a:gd name="T14" fmla="*/ 137 w 208"/>
                  <a:gd name="T15" fmla="*/ 94 h 201"/>
                  <a:gd name="T16" fmla="*/ 109 w 208"/>
                  <a:gd name="T17" fmla="*/ 130 h 201"/>
                  <a:gd name="T18" fmla="*/ 93 w 208"/>
                  <a:gd name="T19" fmla="*/ 90 h 201"/>
                  <a:gd name="T20" fmla="*/ 60 w 208"/>
                  <a:gd name="T21" fmla="*/ 22 h 201"/>
                  <a:gd name="T22" fmla="*/ 0 w 208"/>
                  <a:gd name="T23" fmla="*/ 68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8" h="201">
                    <a:moveTo>
                      <a:pt x="0" y="68"/>
                    </a:move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25" y="65"/>
                      <a:pt x="31" y="72"/>
                    </a:cubicBezTo>
                    <a:cubicBezTo>
                      <a:pt x="36" y="78"/>
                      <a:pt x="57" y="157"/>
                      <a:pt x="64" y="172"/>
                    </a:cubicBezTo>
                    <a:cubicBezTo>
                      <a:pt x="70" y="184"/>
                      <a:pt x="87" y="201"/>
                      <a:pt x="106" y="189"/>
                    </a:cubicBezTo>
                    <a:cubicBezTo>
                      <a:pt x="125" y="177"/>
                      <a:pt x="186" y="124"/>
                      <a:pt x="197" y="62"/>
                    </a:cubicBezTo>
                    <a:cubicBezTo>
                      <a:pt x="208" y="0"/>
                      <a:pt x="123" y="13"/>
                      <a:pt x="114" y="67"/>
                    </a:cubicBezTo>
                    <a:cubicBezTo>
                      <a:pt x="137" y="54"/>
                      <a:pt x="149" y="73"/>
                      <a:pt x="137" y="94"/>
                    </a:cubicBezTo>
                    <a:cubicBezTo>
                      <a:pt x="126" y="116"/>
                      <a:pt x="115" y="130"/>
                      <a:pt x="109" y="130"/>
                    </a:cubicBezTo>
                    <a:cubicBezTo>
                      <a:pt x="104" y="130"/>
                      <a:pt x="100" y="116"/>
                      <a:pt x="93" y="90"/>
                    </a:cubicBezTo>
                    <a:cubicBezTo>
                      <a:pt x="87" y="64"/>
                      <a:pt x="87" y="17"/>
                      <a:pt x="60" y="22"/>
                    </a:cubicBezTo>
                    <a:cubicBezTo>
                      <a:pt x="34" y="27"/>
                      <a:pt x="0" y="68"/>
                      <a:pt x="0" y="68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Group 35"/>
            <p:cNvGrpSpPr/>
            <p:nvPr/>
          </p:nvGrpSpPr>
          <p:grpSpPr>
            <a:xfrm>
              <a:off x="4443664" y="3976550"/>
              <a:ext cx="742734" cy="744581"/>
              <a:chOff x="5746696" y="4552422"/>
              <a:chExt cx="713926" cy="715702"/>
            </a:xfrm>
            <a:effectLst/>
          </p:grpSpPr>
          <p:sp>
            <p:nvSpPr>
              <p:cNvPr id="12" name="íṡľíḍè-Freeform: Shape 36"/>
              <p:cNvSpPr/>
              <p:nvPr/>
            </p:nvSpPr>
            <p:spPr bwMode="auto">
              <a:xfrm>
                <a:off x="5746696" y="4552422"/>
                <a:ext cx="713926" cy="715702"/>
              </a:xfrm>
              <a:custGeom>
                <a:avLst/>
                <a:gdLst>
                  <a:gd name="T0" fmla="*/ 1726 w 3453"/>
                  <a:gd name="T1" fmla="*/ 0 h 3453"/>
                  <a:gd name="T2" fmla="*/ 1726 w 3453"/>
                  <a:gd name="T3" fmla="*/ 0 h 3453"/>
                  <a:gd name="T4" fmla="*/ 0 w 3453"/>
                  <a:gd name="T5" fmla="*/ 1726 h 3453"/>
                  <a:gd name="T6" fmla="*/ 1726 w 3453"/>
                  <a:gd name="T7" fmla="*/ 3453 h 3453"/>
                  <a:gd name="T8" fmla="*/ 3453 w 3453"/>
                  <a:gd name="T9" fmla="*/ 1726 h 3453"/>
                  <a:gd name="T10" fmla="*/ 1726 w 3453"/>
                  <a:gd name="T11" fmla="*/ 0 h 3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53" h="3453">
                    <a:moveTo>
                      <a:pt x="1726" y="0"/>
                    </a:moveTo>
                    <a:lnTo>
                      <a:pt x="1726" y="0"/>
                    </a:lnTo>
                    <a:cubicBezTo>
                      <a:pt x="773" y="0"/>
                      <a:pt x="0" y="772"/>
                      <a:pt x="0" y="1726"/>
                    </a:cubicBezTo>
                    <a:cubicBezTo>
                      <a:pt x="0" y="2679"/>
                      <a:pt x="773" y="3453"/>
                      <a:pt x="1726" y="3453"/>
                    </a:cubicBezTo>
                    <a:cubicBezTo>
                      <a:pt x="2680" y="3453"/>
                      <a:pt x="3453" y="2679"/>
                      <a:pt x="3453" y="1726"/>
                    </a:cubicBezTo>
                    <a:cubicBezTo>
                      <a:pt x="3453" y="772"/>
                      <a:pt x="2680" y="0"/>
                      <a:pt x="172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prstDash val="solid"/>
                <a:rou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3" name="íṡľíḍè-Freeform: Shape 37"/>
              <p:cNvSpPr/>
              <p:nvPr/>
            </p:nvSpPr>
            <p:spPr bwMode="auto">
              <a:xfrm>
                <a:off x="5945318" y="4753898"/>
                <a:ext cx="314912" cy="314327"/>
              </a:xfrm>
              <a:custGeom>
                <a:avLst/>
                <a:gdLst>
                  <a:gd name="T0" fmla="*/ 164 w 204"/>
                  <a:gd name="T1" fmla="*/ 0 h 204"/>
                  <a:gd name="T2" fmla="*/ 39 w 204"/>
                  <a:gd name="T3" fmla="*/ 0 h 204"/>
                  <a:gd name="T4" fmla="*/ 0 w 204"/>
                  <a:gd name="T5" fmla="*/ 39 h 204"/>
                  <a:gd name="T6" fmla="*/ 0 w 204"/>
                  <a:gd name="T7" fmla="*/ 81 h 204"/>
                  <a:gd name="T8" fmla="*/ 0 w 204"/>
                  <a:gd name="T9" fmla="*/ 164 h 204"/>
                  <a:gd name="T10" fmla="*/ 39 w 204"/>
                  <a:gd name="T11" fmla="*/ 204 h 204"/>
                  <a:gd name="T12" fmla="*/ 164 w 204"/>
                  <a:gd name="T13" fmla="*/ 204 h 204"/>
                  <a:gd name="T14" fmla="*/ 204 w 204"/>
                  <a:gd name="T15" fmla="*/ 164 h 204"/>
                  <a:gd name="T16" fmla="*/ 204 w 204"/>
                  <a:gd name="T17" fmla="*/ 81 h 204"/>
                  <a:gd name="T18" fmla="*/ 204 w 204"/>
                  <a:gd name="T19" fmla="*/ 39 h 204"/>
                  <a:gd name="T20" fmla="*/ 164 w 204"/>
                  <a:gd name="T21" fmla="*/ 0 h 204"/>
                  <a:gd name="T22" fmla="*/ 176 w 204"/>
                  <a:gd name="T23" fmla="*/ 23 h 204"/>
                  <a:gd name="T24" fmla="*/ 180 w 204"/>
                  <a:gd name="T25" fmla="*/ 23 h 204"/>
                  <a:gd name="T26" fmla="*/ 180 w 204"/>
                  <a:gd name="T27" fmla="*/ 28 h 204"/>
                  <a:gd name="T28" fmla="*/ 180 w 204"/>
                  <a:gd name="T29" fmla="*/ 58 h 204"/>
                  <a:gd name="T30" fmla="*/ 146 w 204"/>
                  <a:gd name="T31" fmla="*/ 58 h 204"/>
                  <a:gd name="T32" fmla="*/ 146 w 204"/>
                  <a:gd name="T33" fmla="*/ 24 h 204"/>
                  <a:gd name="T34" fmla="*/ 176 w 204"/>
                  <a:gd name="T35" fmla="*/ 23 h 204"/>
                  <a:gd name="T36" fmla="*/ 73 w 204"/>
                  <a:gd name="T37" fmla="*/ 81 h 204"/>
                  <a:gd name="T38" fmla="*/ 102 w 204"/>
                  <a:gd name="T39" fmla="*/ 66 h 204"/>
                  <a:gd name="T40" fmla="*/ 131 w 204"/>
                  <a:gd name="T41" fmla="*/ 81 h 204"/>
                  <a:gd name="T42" fmla="*/ 138 w 204"/>
                  <a:gd name="T43" fmla="*/ 102 h 204"/>
                  <a:gd name="T44" fmla="*/ 102 w 204"/>
                  <a:gd name="T45" fmla="*/ 138 h 204"/>
                  <a:gd name="T46" fmla="*/ 66 w 204"/>
                  <a:gd name="T47" fmla="*/ 102 h 204"/>
                  <a:gd name="T48" fmla="*/ 73 w 204"/>
                  <a:gd name="T49" fmla="*/ 81 h 204"/>
                  <a:gd name="T50" fmla="*/ 184 w 204"/>
                  <a:gd name="T51" fmla="*/ 164 h 204"/>
                  <a:gd name="T52" fmla="*/ 164 w 204"/>
                  <a:gd name="T53" fmla="*/ 184 h 204"/>
                  <a:gd name="T54" fmla="*/ 39 w 204"/>
                  <a:gd name="T55" fmla="*/ 184 h 204"/>
                  <a:gd name="T56" fmla="*/ 20 w 204"/>
                  <a:gd name="T57" fmla="*/ 164 h 204"/>
                  <a:gd name="T58" fmla="*/ 20 w 204"/>
                  <a:gd name="T59" fmla="*/ 81 h 204"/>
                  <a:gd name="T60" fmla="*/ 50 w 204"/>
                  <a:gd name="T61" fmla="*/ 81 h 204"/>
                  <a:gd name="T62" fmla="*/ 46 w 204"/>
                  <a:gd name="T63" fmla="*/ 102 h 204"/>
                  <a:gd name="T64" fmla="*/ 102 w 204"/>
                  <a:gd name="T65" fmla="*/ 158 h 204"/>
                  <a:gd name="T66" fmla="*/ 157 w 204"/>
                  <a:gd name="T67" fmla="*/ 102 h 204"/>
                  <a:gd name="T68" fmla="*/ 153 w 204"/>
                  <a:gd name="T69" fmla="*/ 81 h 204"/>
                  <a:gd name="T70" fmla="*/ 184 w 204"/>
                  <a:gd name="T71" fmla="*/ 81 h 204"/>
                  <a:gd name="T72" fmla="*/ 184 w 204"/>
                  <a:gd name="T73" fmla="*/ 16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" h="204">
                    <a:moveTo>
                      <a:pt x="164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7" y="0"/>
                      <a:pt x="0" y="18"/>
                      <a:pt x="0" y="39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0" y="186"/>
                      <a:pt x="17" y="204"/>
                      <a:pt x="39" y="204"/>
                    </a:cubicBezTo>
                    <a:cubicBezTo>
                      <a:pt x="164" y="204"/>
                      <a:pt x="164" y="204"/>
                      <a:pt x="164" y="204"/>
                    </a:cubicBezTo>
                    <a:cubicBezTo>
                      <a:pt x="186" y="204"/>
                      <a:pt x="204" y="186"/>
                      <a:pt x="204" y="164"/>
                    </a:cubicBezTo>
                    <a:cubicBezTo>
                      <a:pt x="204" y="81"/>
                      <a:pt x="204" y="81"/>
                      <a:pt x="204" y="81"/>
                    </a:cubicBezTo>
                    <a:cubicBezTo>
                      <a:pt x="204" y="39"/>
                      <a:pt x="204" y="39"/>
                      <a:pt x="204" y="39"/>
                    </a:cubicBezTo>
                    <a:cubicBezTo>
                      <a:pt x="204" y="18"/>
                      <a:pt x="186" y="0"/>
                      <a:pt x="164" y="0"/>
                    </a:cubicBezTo>
                    <a:close/>
                    <a:moveTo>
                      <a:pt x="176" y="23"/>
                    </a:moveTo>
                    <a:cubicBezTo>
                      <a:pt x="180" y="23"/>
                      <a:pt x="180" y="23"/>
                      <a:pt x="180" y="23"/>
                    </a:cubicBezTo>
                    <a:cubicBezTo>
                      <a:pt x="180" y="28"/>
                      <a:pt x="180" y="28"/>
                      <a:pt x="180" y="28"/>
                    </a:cubicBezTo>
                    <a:cubicBezTo>
                      <a:pt x="180" y="58"/>
                      <a:pt x="180" y="58"/>
                      <a:pt x="180" y="58"/>
                    </a:cubicBezTo>
                    <a:cubicBezTo>
                      <a:pt x="146" y="58"/>
                      <a:pt x="146" y="58"/>
                      <a:pt x="146" y="58"/>
                    </a:cubicBezTo>
                    <a:cubicBezTo>
                      <a:pt x="146" y="24"/>
                      <a:pt x="146" y="24"/>
                      <a:pt x="146" y="24"/>
                    </a:cubicBezTo>
                    <a:lnTo>
                      <a:pt x="176" y="23"/>
                    </a:lnTo>
                    <a:close/>
                    <a:moveTo>
                      <a:pt x="73" y="81"/>
                    </a:moveTo>
                    <a:cubicBezTo>
                      <a:pt x="79" y="72"/>
                      <a:pt x="90" y="66"/>
                      <a:pt x="102" y="66"/>
                    </a:cubicBezTo>
                    <a:cubicBezTo>
                      <a:pt x="114" y="66"/>
                      <a:pt x="124" y="72"/>
                      <a:pt x="131" y="81"/>
                    </a:cubicBezTo>
                    <a:cubicBezTo>
                      <a:pt x="135" y="87"/>
                      <a:pt x="138" y="94"/>
                      <a:pt x="138" y="102"/>
                    </a:cubicBezTo>
                    <a:cubicBezTo>
                      <a:pt x="138" y="122"/>
                      <a:pt x="121" y="138"/>
                      <a:pt x="102" y="138"/>
                    </a:cubicBezTo>
                    <a:cubicBezTo>
                      <a:pt x="82" y="138"/>
                      <a:pt x="66" y="122"/>
                      <a:pt x="66" y="102"/>
                    </a:cubicBezTo>
                    <a:cubicBezTo>
                      <a:pt x="66" y="94"/>
                      <a:pt x="68" y="87"/>
                      <a:pt x="73" y="81"/>
                    </a:cubicBezTo>
                    <a:close/>
                    <a:moveTo>
                      <a:pt x="184" y="164"/>
                    </a:moveTo>
                    <a:cubicBezTo>
                      <a:pt x="184" y="175"/>
                      <a:pt x="175" y="184"/>
                      <a:pt x="164" y="184"/>
                    </a:cubicBezTo>
                    <a:cubicBezTo>
                      <a:pt x="39" y="184"/>
                      <a:pt x="39" y="184"/>
                      <a:pt x="39" y="184"/>
                    </a:cubicBezTo>
                    <a:cubicBezTo>
                      <a:pt x="28" y="184"/>
                      <a:pt x="20" y="175"/>
                      <a:pt x="20" y="164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50" y="81"/>
                      <a:pt x="50" y="81"/>
                      <a:pt x="50" y="81"/>
                    </a:cubicBezTo>
                    <a:cubicBezTo>
                      <a:pt x="47" y="87"/>
                      <a:pt x="46" y="95"/>
                      <a:pt x="46" y="102"/>
                    </a:cubicBezTo>
                    <a:cubicBezTo>
                      <a:pt x="46" y="133"/>
                      <a:pt x="71" y="158"/>
                      <a:pt x="102" y="158"/>
                    </a:cubicBezTo>
                    <a:cubicBezTo>
                      <a:pt x="132" y="158"/>
                      <a:pt x="157" y="133"/>
                      <a:pt x="157" y="102"/>
                    </a:cubicBezTo>
                    <a:cubicBezTo>
                      <a:pt x="157" y="95"/>
                      <a:pt x="156" y="87"/>
                      <a:pt x="153" y="81"/>
                    </a:cubicBezTo>
                    <a:cubicBezTo>
                      <a:pt x="184" y="81"/>
                      <a:pt x="184" y="81"/>
                      <a:pt x="184" y="81"/>
                    </a:cubicBezTo>
                    <a:lnTo>
                      <a:pt x="184" y="164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24" name="TextBox 13"/>
          <p:cNvSpPr txBox="1"/>
          <p:nvPr/>
        </p:nvSpPr>
        <p:spPr>
          <a:xfrm>
            <a:off x="8969693" y="1532372"/>
            <a:ext cx="2626194" cy="10125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l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  <p:sp>
        <p:nvSpPr>
          <p:cNvPr id="25" name="TextBox 13"/>
          <p:cNvSpPr txBox="1"/>
          <p:nvPr/>
        </p:nvSpPr>
        <p:spPr>
          <a:xfrm>
            <a:off x="7749158" y="4246467"/>
            <a:ext cx="2626194" cy="10125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l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  <p:sp>
        <p:nvSpPr>
          <p:cNvPr id="26" name="TextBox 13"/>
          <p:cNvSpPr txBox="1"/>
          <p:nvPr/>
        </p:nvSpPr>
        <p:spPr>
          <a:xfrm>
            <a:off x="1791607" y="4246467"/>
            <a:ext cx="2626194" cy="10125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  <p:sp>
        <p:nvSpPr>
          <p:cNvPr id="27" name="TextBox 13"/>
          <p:cNvSpPr txBox="1"/>
          <p:nvPr/>
        </p:nvSpPr>
        <p:spPr>
          <a:xfrm>
            <a:off x="539591" y="1527733"/>
            <a:ext cx="2626194" cy="10125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096000" y="787400"/>
            <a:ext cx="8289111" cy="7121992"/>
            <a:chOff x="3391486" y="2692754"/>
            <a:chExt cx="2387350" cy="1660638"/>
          </a:xfrm>
          <a:solidFill>
            <a:srgbClr val="729ACD">
              <a:alpha val="13000"/>
            </a:srgbClr>
          </a:solidFill>
        </p:grpSpPr>
        <p:sp>
          <p:nvSpPr>
            <p:cNvPr id="9" name="文本框 8"/>
            <p:cNvSpPr txBox="1"/>
            <p:nvPr/>
          </p:nvSpPr>
          <p:spPr>
            <a:xfrm>
              <a:off x="3391486" y="2692754"/>
              <a:ext cx="1224162" cy="1648305"/>
            </a:xfrm>
            <a:custGeom>
              <a:avLst/>
              <a:gdLst/>
              <a:ahLst/>
              <a:cxnLst/>
              <a:rect l="l" t="t" r="r" b="b"/>
              <a:pathLst>
                <a:path w="1224162" h="1496541">
                  <a:moveTo>
                    <a:pt x="233320" y="0"/>
                  </a:moveTo>
                  <a:lnTo>
                    <a:pt x="646514" y="0"/>
                  </a:lnTo>
                  <a:cubicBezTo>
                    <a:pt x="712296" y="0"/>
                    <a:pt x="771397" y="2912"/>
                    <a:pt x="823817" y="8737"/>
                  </a:cubicBezTo>
                  <a:cubicBezTo>
                    <a:pt x="876237" y="14561"/>
                    <a:pt x="928314" y="25696"/>
                    <a:pt x="980049" y="42142"/>
                  </a:cubicBezTo>
                  <a:cubicBezTo>
                    <a:pt x="1031784" y="58587"/>
                    <a:pt x="1074782" y="80343"/>
                    <a:pt x="1109044" y="107410"/>
                  </a:cubicBezTo>
                  <a:cubicBezTo>
                    <a:pt x="1143305" y="134476"/>
                    <a:pt x="1171057" y="170622"/>
                    <a:pt x="1192299" y="215847"/>
                  </a:cubicBezTo>
                  <a:cubicBezTo>
                    <a:pt x="1213541" y="261072"/>
                    <a:pt x="1224162" y="314178"/>
                    <a:pt x="1224162" y="375163"/>
                  </a:cubicBezTo>
                  <a:cubicBezTo>
                    <a:pt x="1224162" y="571139"/>
                    <a:pt x="1113840" y="688313"/>
                    <a:pt x="893196" y="726686"/>
                  </a:cubicBezTo>
                  <a:lnTo>
                    <a:pt x="893196" y="730797"/>
                  </a:lnTo>
                  <a:cubicBezTo>
                    <a:pt x="948700" y="736964"/>
                    <a:pt x="993925" y="746729"/>
                    <a:pt x="1028872" y="760091"/>
                  </a:cubicBezTo>
                  <a:cubicBezTo>
                    <a:pt x="1063819" y="773453"/>
                    <a:pt x="1092770" y="793667"/>
                    <a:pt x="1115725" y="820734"/>
                  </a:cubicBezTo>
                  <a:cubicBezTo>
                    <a:pt x="1138680" y="847800"/>
                    <a:pt x="1155811" y="879663"/>
                    <a:pt x="1167117" y="916323"/>
                  </a:cubicBezTo>
                  <a:cubicBezTo>
                    <a:pt x="1178423" y="952983"/>
                    <a:pt x="1187503" y="1000778"/>
                    <a:pt x="1194355" y="1059707"/>
                  </a:cubicBezTo>
                  <a:lnTo>
                    <a:pt x="1213884" y="1196411"/>
                  </a:lnTo>
                  <a:cubicBezTo>
                    <a:pt x="1225533" y="1301936"/>
                    <a:pt x="1217824" y="1378339"/>
                    <a:pt x="1190757" y="1425620"/>
                  </a:cubicBezTo>
                  <a:cubicBezTo>
                    <a:pt x="1163691" y="1472901"/>
                    <a:pt x="1113840" y="1496541"/>
                    <a:pt x="1041206" y="1496541"/>
                  </a:cubicBezTo>
                  <a:cubicBezTo>
                    <a:pt x="979535" y="1496541"/>
                    <a:pt x="932940" y="1476670"/>
                    <a:pt x="901419" y="1436926"/>
                  </a:cubicBezTo>
                  <a:cubicBezTo>
                    <a:pt x="869899" y="1397183"/>
                    <a:pt x="850712" y="1333114"/>
                    <a:pt x="843860" y="1244719"/>
                  </a:cubicBezTo>
                  <a:lnTo>
                    <a:pt x="828442" y="1110072"/>
                  </a:lnTo>
                  <a:cubicBezTo>
                    <a:pt x="820905" y="1031956"/>
                    <a:pt x="799491" y="975424"/>
                    <a:pt x="764202" y="940477"/>
                  </a:cubicBezTo>
                  <a:cubicBezTo>
                    <a:pt x="728913" y="905531"/>
                    <a:pt x="670839" y="888057"/>
                    <a:pt x="589982" y="888057"/>
                  </a:cubicBezTo>
                  <a:lnTo>
                    <a:pt x="379274" y="888057"/>
                  </a:lnTo>
                  <a:lnTo>
                    <a:pt x="379274" y="1282750"/>
                  </a:lnTo>
                  <a:cubicBezTo>
                    <a:pt x="379274" y="1351958"/>
                    <a:pt x="361458" y="1404892"/>
                    <a:pt x="325826" y="1441551"/>
                  </a:cubicBezTo>
                  <a:cubicBezTo>
                    <a:pt x="290195" y="1478211"/>
                    <a:pt x="244627" y="1496541"/>
                    <a:pt x="189123" y="1496541"/>
                  </a:cubicBezTo>
                  <a:cubicBezTo>
                    <a:pt x="134305" y="1496541"/>
                    <a:pt x="89080" y="1477526"/>
                    <a:pt x="53448" y="1439496"/>
                  </a:cubicBezTo>
                  <a:cubicBezTo>
                    <a:pt x="17816" y="1401465"/>
                    <a:pt x="0" y="1349217"/>
                    <a:pt x="0" y="1282750"/>
                  </a:cubicBezTo>
                  <a:lnTo>
                    <a:pt x="0" y="200430"/>
                  </a:lnTo>
                  <a:cubicBezTo>
                    <a:pt x="0" y="134648"/>
                    <a:pt x="22098" y="84797"/>
                    <a:pt x="66296" y="50878"/>
                  </a:cubicBezTo>
                  <a:cubicBezTo>
                    <a:pt x="110493" y="16959"/>
                    <a:pt x="166168" y="0"/>
                    <a:pt x="233320" y="0"/>
                  </a:cubicBezTo>
                  <a:close/>
                  <a:moveTo>
                    <a:pt x="373107" y="234348"/>
                  </a:moveTo>
                  <a:lnTo>
                    <a:pt x="373107" y="643430"/>
                  </a:lnTo>
                  <a:lnTo>
                    <a:pt x="539618" y="643430"/>
                  </a:lnTo>
                  <a:cubicBezTo>
                    <a:pt x="582102" y="643430"/>
                    <a:pt x="619618" y="640861"/>
                    <a:pt x="652167" y="635722"/>
                  </a:cubicBezTo>
                  <a:cubicBezTo>
                    <a:pt x="684715" y="630582"/>
                    <a:pt x="717264" y="621332"/>
                    <a:pt x="749812" y="607970"/>
                  </a:cubicBezTo>
                  <a:cubicBezTo>
                    <a:pt x="782361" y="594608"/>
                    <a:pt x="807543" y="573880"/>
                    <a:pt x="825359" y="545785"/>
                  </a:cubicBezTo>
                  <a:cubicBezTo>
                    <a:pt x="843175" y="517691"/>
                    <a:pt x="852083" y="482744"/>
                    <a:pt x="852083" y="440945"/>
                  </a:cubicBezTo>
                  <a:cubicBezTo>
                    <a:pt x="852083" y="412851"/>
                    <a:pt x="848828" y="388011"/>
                    <a:pt x="842318" y="366426"/>
                  </a:cubicBezTo>
                  <a:cubicBezTo>
                    <a:pt x="835809" y="344842"/>
                    <a:pt x="827586" y="326854"/>
                    <a:pt x="817650" y="312465"/>
                  </a:cubicBezTo>
                  <a:cubicBezTo>
                    <a:pt x="807714" y="298075"/>
                    <a:pt x="794009" y="285741"/>
                    <a:pt x="776536" y="275462"/>
                  </a:cubicBezTo>
                  <a:cubicBezTo>
                    <a:pt x="759063" y="265184"/>
                    <a:pt x="742446" y="257475"/>
                    <a:pt x="726686" y="252336"/>
                  </a:cubicBezTo>
                  <a:cubicBezTo>
                    <a:pt x="710925" y="247197"/>
                    <a:pt x="690540" y="243256"/>
                    <a:pt x="665529" y="240516"/>
                  </a:cubicBezTo>
                  <a:cubicBezTo>
                    <a:pt x="640518" y="237775"/>
                    <a:pt x="619105" y="236061"/>
                    <a:pt x="601289" y="235376"/>
                  </a:cubicBezTo>
                  <a:cubicBezTo>
                    <a:pt x="583473" y="234691"/>
                    <a:pt x="560175" y="234348"/>
                    <a:pt x="531395" y="234348"/>
                  </a:cubicBezTo>
                  <a:lnTo>
                    <a:pt x="373107" y="23434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755103" y="3179428"/>
              <a:ext cx="1023733" cy="1173964"/>
            </a:xfrm>
            <a:custGeom>
              <a:avLst/>
              <a:gdLst/>
              <a:ahLst/>
              <a:cxnLst/>
              <a:rect l="l" t="t" r="r" b="b"/>
              <a:pathLst>
                <a:path w="1023733" h="1065874">
                  <a:moveTo>
                    <a:pt x="540646" y="0"/>
                  </a:moveTo>
                  <a:cubicBezTo>
                    <a:pt x="624929" y="0"/>
                    <a:pt x="698763" y="13362"/>
                    <a:pt x="762146" y="40086"/>
                  </a:cubicBezTo>
                  <a:cubicBezTo>
                    <a:pt x="825530" y="66810"/>
                    <a:pt x="875723" y="103641"/>
                    <a:pt x="912725" y="150579"/>
                  </a:cubicBezTo>
                  <a:cubicBezTo>
                    <a:pt x="949728" y="197517"/>
                    <a:pt x="977308" y="250280"/>
                    <a:pt x="995467" y="308867"/>
                  </a:cubicBezTo>
                  <a:cubicBezTo>
                    <a:pt x="1013625" y="367454"/>
                    <a:pt x="1023047" y="431694"/>
                    <a:pt x="1023733" y="501588"/>
                  </a:cubicBezTo>
                  <a:cubicBezTo>
                    <a:pt x="1023733" y="557777"/>
                    <a:pt x="989129" y="585871"/>
                    <a:pt x="919920" y="585871"/>
                  </a:cubicBezTo>
                  <a:lnTo>
                    <a:pt x="323771" y="585871"/>
                  </a:lnTo>
                  <a:cubicBezTo>
                    <a:pt x="331308" y="753067"/>
                    <a:pt x="421073" y="836665"/>
                    <a:pt x="593066" y="836665"/>
                  </a:cubicBezTo>
                  <a:cubicBezTo>
                    <a:pt x="641032" y="836665"/>
                    <a:pt x="687627" y="827414"/>
                    <a:pt x="732853" y="808913"/>
                  </a:cubicBezTo>
                  <a:cubicBezTo>
                    <a:pt x="778078" y="790412"/>
                    <a:pt x="817479" y="767114"/>
                    <a:pt x="851054" y="739020"/>
                  </a:cubicBezTo>
                  <a:cubicBezTo>
                    <a:pt x="878464" y="721889"/>
                    <a:pt x="906901" y="720519"/>
                    <a:pt x="936366" y="734908"/>
                  </a:cubicBezTo>
                  <a:cubicBezTo>
                    <a:pt x="965831" y="749298"/>
                    <a:pt x="986216" y="775679"/>
                    <a:pt x="997523" y="814052"/>
                  </a:cubicBezTo>
                  <a:cubicBezTo>
                    <a:pt x="1008829" y="852425"/>
                    <a:pt x="1001463" y="884288"/>
                    <a:pt x="975424" y="909642"/>
                  </a:cubicBezTo>
                  <a:cubicBezTo>
                    <a:pt x="952126" y="930199"/>
                    <a:pt x="929856" y="947844"/>
                    <a:pt x="908614" y="962576"/>
                  </a:cubicBezTo>
                  <a:cubicBezTo>
                    <a:pt x="887372" y="977308"/>
                    <a:pt x="859449" y="993583"/>
                    <a:pt x="824844" y="1011398"/>
                  </a:cubicBezTo>
                  <a:cubicBezTo>
                    <a:pt x="790241" y="1029214"/>
                    <a:pt x="750155" y="1042748"/>
                    <a:pt x="704587" y="1051998"/>
                  </a:cubicBezTo>
                  <a:cubicBezTo>
                    <a:pt x="659019" y="1061249"/>
                    <a:pt x="609169" y="1065874"/>
                    <a:pt x="555035" y="1065874"/>
                  </a:cubicBezTo>
                  <a:cubicBezTo>
                    <a:pt x="447455" y="1065874"/>
                    <a:pt x="352550" y="1046517"/>
                    <a:pt x="270323" y="1007801"/>
                  </a:cubicBezTo>
                  <a:cubicBezTo>
                    <a:pt x="188095" y="969086"/>
                    <a:pt x="122485" y="908957"/>
                    <a:pt x="73491" y="827414"/>
                  </a:cubicBezTo>
                  <a:cubicBezTo>
                    <a:pt x="24497" y="745872"/>
                    <a:pt x="0" y="647199"/>
                    <a:pt x="0" y="531395"/>
                  </a:cubicBezTo>
                  <a:cubicBezTo>
                    <a:pt x="0" y="431352"/>
                    <a:pt x="22441" y="341073"/>
                    <a:pt x="67324" y="260558"/>
                  </a:cubicBezTo>
                  <a:cubicBezTo>
                    <a:pt x="112206" y="180044"/>
                    <a:pt x="175933" y="116489"/>
                    <a:pt x="258503" y="69893"/>
                  </a:cubicBezTo>
                  <a:cubicBezTo>
                    <a:pt x="341073" y="23298"/>
                    <a:pt x="435120" y="0"/>
                    <a:pt x="540646" y="0"/>
                  </a:cubicBezTo>
                  <a:close/>
                  <a:moveTo>
                    <a:pt x="544757" y="189123"/>
                  </a:moveTo>
                  <a:cubicBezTo>
                    <a:pt x="478290" y="189123"/>
                    <a:pt x="426213" y="212078"/>
                    <a:pt x="388525" y="257989"/>
                  </a:cubicBezTo>
                  <a:cubicBezTo>
                    <a:pt x="350837" y="303899"/>
                    <a:pt x="329938" y="363514"/>
                    <a:pt x="325826" y="436834"/>
                  </a:cubicBezTo>
                  <a:lnTo>
                    <a:pt x="750326" y="436834"/>
                  </a:lnTo>
                  <a:cubicBezTo>
                    <a:pt x="745530" y="357347"/>
                    <a:pt x="727885" y="296190"/>
                    <a:pt x="697392" y="253363"/>
                  </a:cubicBezTo>
                  <a:cubicBezTo>
                    <a:pt x="666899" y="210537"/>
                    <a:pt x="616021" y="189123"/>
                    <a:pt x="544757" y="18912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041632" y="228600"/>
            <a:ext cx="4401651" cy="3781892"/>
            <a:chOff x="3391486" y="2692754"/>
            <a:chExt cx="2387350" cy="1660638"/>
          </a:xfrm>
        </p:grpSpPr>
        <p:sp>
          <p:nvSpPr>
            <p:cNvPr id="12" name="文本框 11"/>
            <p:cNvSpPr txBox="1"/>
            <p:nvPr/>
          </p:nvSpPr>
          <p:spPr>
            <a:xfrm>
              <a:off x="3391486" y="2692754"/>
              <a:ext cx="1224162" cy="1648305"/>
            </a:xfrm>
            <a:custGeom>
              <a:avLst/>
              <a:gdLst/>
              <a:ahLst/>
              <a:cxnLst/>
              <a:rect l="l" t="t" r="r" b="b"/>
              <a:pathLst>
                <a:path w="1224162" h="1496541">
                  <a:moveTo>
                    <a:pt x="233320" y="0"/>
                  </a:moveTo>
                  <a:lnTo>
                    <a:pt x="646514" y="0"/>
                  </a:lnTo>
                  <a:cubicBezTo>
                    <a:pt x="712296" y="0"/>
                    <a:pt x="771397" y="2912"/>
                    <a:pt x="823817" y="8737"/>
                  </a:cubicBezTo>
                  <a:cubicBezTo>
                    <a:pt x="876237" y="14561"/>
                    <a:pt x="928314" y="25696"/>
                    <a:pt x="980049" y="42142"/>
                  </a:cubicBezTo>
                  <a:cubicBezTo>
                    <a:pt x="1031784" y="58587"/>
                    <a:pt x="1074782" y="80343"/>
                    <a:pt x="1109044" y="107410"/>
                  </a:cubicBezTo>
                  <a:cubicBezTo>
                    <a:pt x="1143305" y="134476"/>
                    <a:pt x="1171057" y="170622"/>
                    <a:pt x="1192299" y="215847"/>
                  </a:cubicBezTo>
                  <a:cubicBezTo>
                    <a:pt x="1213541" y="261072"/>
                    <a:pt x="1224162" y="314178"/>
                    <a:pt x="1224162" y="375163"/>
                  </a:cubicBezTo>
                  <a:cubicBezTo>
                    <a:pt x="1224162" y="571139"/>
                    <a:pt x="1113840" y="688313"/>
                    <a:pt x="893196" y="726686"/>
                  </a:cubicBezTo>
                  <a:lnTo>
                    <a:pt x="893196" y="730797"/>
                  </a:lnTo>
                  <a:cubicBezTo>
                    <a:pt x="948700" y="736964"/>
                    <a:pt x="993925" y="746729"/>
                    <a:pt x="1028872" y="760091"/>
                  </a:cubicBezTo>
                  <a:cubicBezTo>
                    <a:pt x="1063819" y="773453"/>
                    <a:pt x="1092770" y="793667"/>
                    <a:pt x="1115725" y="820734"/>
                  </a:cubicBezTo>
                  <a:cubicBezTo>
                    <a:pt x="1138680" y="847800"/>
                    <a:pt x="1155811" y="879663"/>
                    <a:pt x="1167117" y="916323"/>
                  </a:cubicBezTo>
                  <a:cubicBezTo>
                    <a:pt x="1178423" y="952983"/>
                    <a:pt x="1187503" y="1000778"/>
                    <a:pt x="1194355" y="1059707"/>
                  </a:cubicBezTo>
                  <a:lnTo>
                    <a:pt x="1213884" y="1196411"/>
                  </a:lnTo>
                  <a:cubicBezTo>
                    <a:pt x="1225533" y="1301936"/>
                    <a:pt x="1217824" y="1378339"/>
                    <a:pt x="1190757" y="1425620"/>
                  </a:cubicBezTo>
                  <a:cubicBezTo>
                    <a:pt x="1163691" y="1472901"/>
                    <a:pt x="1113840" y="1496541"/>
                    <a:pt x="1041206" y="1496541"/>
                  </a:cubicBezTo>
                  <a:cubicBezTo>
                    <a:pt x="979535" y="1496541"/>
                    <a:pt x="932940" y="1476670"/>
                    <a:pt x="901419" y="1436926"/>
                  </a:cubicBezTo>
                  <a:cubicBezTo>
                    <a:pt x="869899" y="1397183"/>
                    <a:pt x="850712" y="1333114"/>
                    <a:pt x="843860" y="1244719"/>
                  </a:cubicBezTo>
                  <a:lnTo>
                    <a:pt x="828442" y="1110072"/>
                  </a:lnTo>
                  <a:cubicBezTo>
                    <a:pt x="820905" y="1031956"/>
                    <a:pt x="799491" y="975424"/>
                    <a:pt x="764202" y="940477"/>
                  </a:cubicBezTo>
                  <a:cubicBezTo>
                    <a:pt x="728913" y="905531"/>
                    <a:pt x="670839" y="888057"/>
                    <a:pt x="589982" y="888057"/>
                  </a:cubicBezTo>
                  <a:lnTo>
                    <a:pt x="379274" y="888057"/>
                  </a:lnTo>
                  <a:lnTo>
                    <a:pt x="379274" y="1282750"/>
                  </a:lnTo>
                  <a:cubicBezTo>
                    <a:pt x="379274" y="1351958"/>
                    <a:pt x="361458" y="1404892"/>
                    <a:pt x="325826" y="1441551"/>
                  </a:cubicBezTo>
                  <a:cubicBezTo>
                    <a:pt x="290195" y="1478211"/>
                    <a:pt x="244627" y="1496541"/>
                    <a:pt x="189123" y="1496541"/>
                  </a:cubicBezTo>
                  <a:cubicBezTo>
                    <a:pt x="134305" y="1496541"/>
                    <a:pt x="89080" y="1477526"/>
                    <a:pt x="53448" y="1439496"/>
                  </a:cubicBezTo>
                  <a:cubicBezTo>
                    <a:pt x="17816" y="1401465"/>
                    <a:pt x="0" y="1349217"/>
                    <a:pt x="0" y="1282750"/>
                  </a:cubicBezTo>
                  <a:lnTo>
                    <a:pt x="0" y="200430"/>
                  </a:lnTo>
                  <a:cubicBezTo>
                    <a:pt x="0" y="134648"/>
                    <a:pt x="22098" y="84797"/>
                    <a:pt x="66296" y="50878"/>
                  </a:cubicBezTo>
                  <a:cubicBezTo>
                    <a:pt x="110493" y="16959"/>
                    <a:pt x="166168" y="0"/>
                    <a:pt x="233320" y="0"/>
                  </a:cubicBezTo>
                  <a:close/>
                  <a:moveTo>
                    <a:pt x="373107" y="234348"/>
                  </a:moveTo>
                  <a:lnTo>
                    <a:pt x="373107" y="643430"/>
                  </a:lnTo>
                  <a:lnTo>
                    <a:pt x="539618" y="643430"/>
                  </a:lnTo>
                  <a:cubicBezTo>
                    <a:pt x="582102" y="643430"/>
                    <a:pt x="619618" y="640861"/>
                    <a:pt x="652167" y="635722"/>
                  </a:cubicBezTo>
                  <a:cubicBezTo>
                    <a:pt x="684715" y="630582"/>
                    <a:pt x="717264" y="621332"/>
                    <a:pt x="749812" y="607970"/>
                  </a:cubicBezTo>
                  <a:cubicBezTo>
                    <a:pt x="782361" y="594608"/>
                    <a:pt x="807543" y="573880"/>
                    <a:pt x="825359" y="545785"/>
                  </a:cubicBezTo>
                  <a:cubicBezTo>
                    <a:pt x="843175" y="517691"/>
                    <a:pt x="852083" y="482744"/>
                    <a:pt x="852083" y="440945"/>
                  </a:cubicBezTo>
                  <a:cubicBezTo>
                    <a:pt x="852083" y="412851"/>
                    <a:pt x="848828" y="388011"/>
                    <a:pt x="842318" y="366426"/>
                  </a:cubicBezTo>
                  <a:cubicBezTo>
                    <a:pt x="835809" y="344842"/>
                    <a:pt x="827586" y="326854"/>
                    <a:pt x="817650" y="312465"/>
                  </a:cubicBezTo>
                  <a:cubicBezTo>
                    <a:pt x="807714" y="298075"/>
                    <a:pt x="794009" y="285741"/>
                    <a:pt x="776536" y="275462"/>
                  </a:cubicBezTo>
                  <a:cubicBezTo>
                    <a:pt x="759063" y="265184"/>
                    <a:pt x="742446" y="257475"/>
                    <a:pt x="726686" y="252336"/>
                  </a:cubicBezTo>
                  <a:cubicBezTo>
                    <a:pt x="710925" y="247197"/>
                    <a:pt x="690540" y="243256"/>
                    <a:pt x="665529" y="240516"/>
                  </a:cubicBezTo>
                  <a:cubicBezTo>
                    <a:pt x="640518" y="237775"/>
                    <a:pt x="619105" y="236061"/>
                    <a:pt x="601289" y="235376"/>
                  </a:cubicBezTo>
                  <a:cubicBezTo>
                    <a:pt x="583473" y="234691"/>
                    <a:pt x="560175" y="234348"/>
                    <a:pt x="531395" y="234348"/>
                  </a:cubicBezTo>
                  <a:lnTo>
                    <a:pt x="373107" y="234348"/>
                  </a:lnTo>
                  <a:close/>
                </a:path>
              </a:pathLst>
            </a:custGeom>
            <a:solidFill>
              <a:srgbClr val="729ACD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755103" y="3179428"/>
              <a:ext cx="1023733" cy="1173964"/>
            </a:xfrm>
            <a:custGeom>
              <a:avLst/>
              <a:gdLst/>
              <a:ahLst/>
              <a:cxnLst/>
              <a:rect l="l" t="t" r="r" b="b"/>
              <a:pathLst>
                <a:path w="1023733" h="1065874">
                  <a:moveTo>
                    <a:pt x="540646" y="0"/>
                  </a:moveTo>
                  <a:cubicBezTo>
                    <a:pt x="624929" y="0"/>
                    <a:pt x="698763" y="13362"/>
                    <a:pt x="762146" y="40086"/>
                  </a:cubicBezTo>
                  <a:cubicBezTo>
                    <a:pt x="825530" y="66810"/>
                    <a:pt x="875723" y="103641"/>
                    <a:pt x="912725" y="150579"/>
                  </a:cubicBezTo>
                  <a:cubicBezTo>
                    <a:pt x="949728" y="197517"/>
                    <a:pt x="977308" y="250280"/>
                    <a:pt x="995467" y="308867"/>
                  </a:cubicBezTo>
                  <a:cubicBezTo>
                    <a:pt x="1013625" y="367454"/>
                    <a:pt x="1023047" y="431694"/>
                    <a:pt x="1023733" y="501588"/>
                  </a:cubicBezTo>
                  <a:cubicBezTo>
                    <a:pt x="1023733" y="557777"/>
                    <a:pt x="989129" y="585871"/>
                    <a:pt x="919920" y="585871"/>
                  </a:cubicBezTo>
                  <a:lnTo>
                    <a:pt x="323771" y="585871"/>
                  </a:lnTo>
                  <a:cubicBezTo>
                    <a:pt x="331308" y="753067"/>
                    <a:pt x="421073" y="836665"/>
                    <a:pt x="593066" y="836665"/>
                  </a:cubicBezTo>
                  <a:cubicBezTo>
                    <a:pt x="641032" y="836665"/>
                    <a:pt x="687627" y="827414"/>
                    <a:pt x="732853" y="808913"/>
                  </a:cubicBezTo>
                  <a:cubicBezTo>
                    <a:pt x="778078" y="790412"/>
                    <a:pt x="817479" y="767114"/>
                    <a:pt x="851054" y="739020"/>
                  </a:cubicBezTo>
                  <a:cubicBezTo>
                    <a:pt x="878464" y="721889"/>
                    <a:pt x="906901" y="720519"/>
                    <a:pt x="936366" y="734908"/>
                  </a:cubicBezTo>
                  <a:cubicBezTo>
                    <a:pt x="965831" y="749298"/>
                    <a:pt x="986216" y="775679"/>
                    <a:pt x="997523" y="814052"/>
                  </a:cubicBezTo>
                  <a:cubicBezTo>
                    <a:pt x="1008829" y="852425"/>
                    <a:pt x="1001463" y="884288"/>
                    <a:pt x="975424" y="909642"/>
                  </a:cubicBezTo>
                  <a:cubicBezTo>
                    <a:pt x="952126" y="930199"/>
                    <a:pt x="929856" y="947844"/>
                    <a:pt x="908614" y="962576"/>
                  </a:cubicBezTo>
                  <a:cubicBezTo>
                    <a:pt x="887372" y="977308"/>
                    <a:pt x="859449" y="993583"/>
                    <a:pt x="824844" y="1011398"/>
                  </a:cubicBezTo>
                  <a:cubicBezTo>
                    <a:pt x="790241" y="1029214"/>
                    <a:pt x="750155" y="1042748"/>
                    <a:pt x="704587" y="1051998"/>
                  </a:cubicBezTo>
                  <a:cubicBezTo>
                    <a:pt x="659019" y="1061249"/>
                    <a:pt x="609169" y="1065874"/>
                    <a:pt x="555035" y="1065874"/>
                  </a:cubicBezTo>
                  <a:cubicBezTo>
                    <a:pt x="447455" y="1065874"/>
                    <a:pt x="352550" y="1046517"/>
                    <a:pt x="270323" y="1007801"/>
                  </a:cubicBezTo>
                  <a:cubicBezTo>
                    <a:pt x="188095" y="969086"/>
                    <a:pt x="122485" y="908957"/>
                    <a:pt x="73491" y="827414"/>
                  </a:cubicBezTo>
                  <a:cubicBezTo>
                    <a:pt x="24497" y="745872"/>
                    <a:pt x="0" y="647199"/>
                    <a:pt x="0" y="531395"/>
                  </a:cubicBezTo>
                  <a:cubicBezTo>
                    <a:pt x="0" y="431352"/>
                    <a:pt x="22441" y="341073"/>
                    <a:pt x="67324" y="260558"/>
                  </a:cubicBezTo>
                  <a:cubicBezTo>
                    <a:pt x="112206" y="180044"/>
                    <a:pt x="175933" y="116489"/>
                    <a:pt x="258503" y="69893"/>
                  </a:cubicBezTo>
                  <a:cubicBezTo>
                    <a:pt x="341073" y="23298"/>
                    <a:pt x="435120" y="0"/>
                    <a:pt x="540646" y="0"/>
                  </a:cubicBezTo>
                  <a:close/>
                  <a:moveTo>
                    <a:pt x="544757" y="189123"/>
                  </a:moveTo>
                  <a:cubicBezTo>
                    <a:pt x="478290" y="189123"/>
                    <a:pt x="426213" y="212078"/>
                    <a:pt x="388525" y="257989"/>
                  </a:cubicBezTo>
                  <a:cubicBezTo>
                    <a:pt x="350837" y="303899"/>
                    <a:pt x="329938" y="363514"/>
                    <a:pt x="325826" y="436834"/>
                  </a:cubicBezTo>
                  <a:lnTo>
                    <a:pt x="750326" y="436834"/>
                  </a:lnTo>
                  <a:cubicBezTo>
                    <a:pt x="745530" y="357347"/>
                    <a:pt x="727885" y="296190"/>
                    <a:pt x="697392" y="253363"/>
                  </a:cubicBezTo>
                  <a:cubicBezTo>
                    <a:pt x="666899" y="210537"/>
                    <a:pt x="616021" y="189123"/>
                    <a:pt x="544757" y="189123"/>
                  </a:cubicBezTo>
                  <a:close/>
                </a:path>
              </a:pathLst>
            </a:custGeom>
            <a:solidFill>
              <a:srgbClr val="729ACD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332987" y="2467038"/>
            <a:ext cx="7471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srgbClr val="132E4C"/>
                </a:solidFill>
                <a:effectLst/>
                <a:uLnTx/>
                <a:uFillTx/>
                <a:cs typeface="+mn-ea"/>
                <a:sym typeface="+mn-lt"/>
              </a:rPr>
              <a:t>Thanks for your time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132E4C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TextBox 5"/>
          <p:cNvSpPr txBox="1"/>
          <p:nvPr/>
        </p:nvSpPr>
        <p:spPr>
          <a:xfrm>
            <a:off x="386541" y="3390368"/>
            <a:ext cx="5407801" cy="61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根据您的需要自由拉伸文本框大小单击此处可编辑内容。根据您的需要自由拉伸文本框大小单击此处可编辑内容。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488944" y="4116260"/>
            <a:ext cx="1207106" cy="379176"/>
            <a:chOff x="964734" y="3741972"/>
            <a:chExt cx="1207106" cy="379176"/>
          </a:xfrm>
        </p:grpSpPr>
        <p:sp>
          <p:nvSpPr>
            <p:cNvPr id="17" name="矩形 16"/>
            <p:cNvSpPr/>
            <p:nvPr/>
          </p:nvSpPr>
          <p:spPr>
            <a:xfrm>
              <a:off x="964734" y="3742306"/>
              <a:ext cx="1152520" cy="378842"/>
            </a:xfrm>
            <a:prstGeom prst="rect">
              <a:avLst/>
            </a:prstGeom>
            <a:solidFill>
              <a:srgbClr val="4371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967733" y="3741972"/>
              <a:ext cx="12041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rPr>
                <a:t>输入姓名</a:t>
              </a: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427071" y="323208"/>
            <a:ext cx="1333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132E4C"/>
                </a:solidFill>
                <a:effectLst/>
                <a:uLnTx/>
                <a:uFillTx/>
                <a:cs typeface="+mn-ea"/>
                <a:sym typeface="+mn-lt"/>
              </a:rPr>
              <a:t>LOGO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132E4C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97189" y="6344908"/>
            <a:ext cx="807719" cy="45719"/>
            <a:chOff x="963768" y="5988219"/>
            <a:chExt cx="807719" cy="45719"/>
          </a:xfrm>
        </p:grpSpPr>
        <p:sp>
          <p:nvSpPr>
            <p:cNvPr id="21" name="矩形 20"/>
            <p:cNvSpPr/>
            <p:nvPr/>
          </p:nvSpPr>
          <p:spPr>
            <a:xfrm>
              <a:off x="963768" y="5988219"/>
              <a:ext cx="705641" cy="45719"/>
            </a:xfrm>
            <a:prstGeom prst="rect">
              <a:avLst/>
            </a:prstGeom>
            <a:solidFill>
              <a:srgbClr val="132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725768" y="5988219"/>
              <a:ext cx="45719" cy="45719"/>
            </a:xfrm>
            <a:prstGeom prst="rect">
              <a:avLst/>
            </a:prstGeom>
            <a:solidFill>
              <a:srgbClr val="132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5800825" y="2134524"/>
            <a:ext cx="6391175" cy="4661013"/>
            <a:chOff x="4295129" y="1946632"/>
            <a:chExt cx="2257201" cy="1305037"/>
          </a:xfrm>
          <a:solidFill>
            <a:srgbClr val="729ACD">
              <a:alpha val="13000"/>
            </a:srgbClr>
          </a:solidFill>
        </p:grpSpPr>
        <p:sp>
          <p:nvSpPr>
            <p:cNvPr id="6" name="文本框 5"/>
            <p:cNvSpPr txBox="1"/>
            <p:nvPr/>
          </p:nvSpPr>
          <p:spPr>
            <a:xfrm>
              <a:off x="4295129" y="1946632"/>
              <a:ext cx="1011510" cy="1305037"/>
            </a:xfrm>
            <a:custGeom>
              <a:avLst/>
              <a:gdLst/>
              <a:ahLst/>
              <a:cxnLst/>
              <a:rect l="l" t="t" r="r" b="b"/>
              <a:pathLst>
                <a:path w="1011510" h="1305037">
                  <a:moveTo>
                    <a:pt x="510034" y="0"/>
                  </a:moveTo>
                  <a:cubicBezTo>
                    <a:pt x="584199" y="0"/>
                    <a:pt x="660220" y="9556"/>
                    <a:pt x="738094" y="28668"/>
                  </a:cubicBezTo>
                  <a:cubicBezTo>
                    <a:pt x="815968" y="47781"/>
                    <a:pt x="875158" y="76163"/>
                    <a:pt x="915664" y="113817"/>
                  </a:cubicBezTo>
                  <a:cubicBezTo>
                    <a:pt x="932780" y="130362"/>
                    <a:pt x="943619" y="149759"/>
                    <a:pt x="948183" y="172009"/>
                  </a:cubicBezTo>
                  <a:cubicBezTo>
                    <a:pt x="952748" y="194258"/>
                    <a:pt x="951607" y="214511"/>
                    <a:pt x="944760" y="232768"/>
                  </a:cubicBezTo>
                  <a:cubicBezTo>
                    <a:pt x="937914" y="251024"/>
                    <a:pt x="928073" y="267854"/>
                    <a:pt x="915237" y="283258"/>
                  </a:cubicBezTo>
                  <a:cubicBezTo>
                    <a:pt x="902400" y="298661"/>
                    <a:pt x="887139" y="308217"/>
                    <a:pt x="869453" y="311926"/>
                  </a:cubicBezTo>
                  <a:cubicBezTo>
                    <a:pt x="851768" y="315634"/>
                    <a:pt x="834082" y="313780"/>
                    <a:pt x="816396" y="306363"/>
                  </a:cubicBezTo>
                  <a:cubicBezTo>
                    <a:pt x="763909" y="277267"/>
                    <a:pt x="716415" y="257157"/>
                    <a:pt x="673912" y="246032"/>
                  </a:cubicBezTo>
                  <a:cubicBezTo>
                    <a:pt x="631409" y="234907"/>
                    <a:pt x="580777" y="229345"/>
                    <a:pt x="522014" y="229345"/>
                  </a:cubicBezTo>
                  <a:cubicBezTo>
                    <a:pt x="483220" y="229345"/>
                    <a:pt x="447563" y="233481"/>
                    <a:pt x="415044" y="241753"/>
                  </a:cubicBezTo>
                  <a:cubicBezTo>
                    <a:pt x="382525" y="250026"/>
                    <a:pt x="355141" y="264146"/>
                    <a:pt x="332891" y="284113"/>
                  </a:cubicBezTo>
                  <a:cubicBezTo>
                    <a:pt x="310641" y="304081"/>
                    <a:pt x="299516" y="328328"/>
                    <a:pt x="299516" y="356853"/>
                  </a:cubicBezTo>
                  <a:cubicBezTo>
                    <a:pt x="299516" y="393366"/>
                    <a:pt x="314777" y="422604"/>
                    <a:pt x="345299" y="444569"/>
                  </a:cubicBezTo>
                  <a:cubicBezTo>
                    <a:pt x="375822" y="466533"/>
                    <a:pt x="420749" y="487499"/>
                    <a:pt x="480082" y="507467"/>
                  </a:cubicBezTo>
                  <a:cubicBezTo>
                    <a:pt x="493774" y="512602"/>
                    <a:pt x="515596" y="516881"/>
                    <a:pt x="545548" y="520304"/>
                  </a:cubicBezTo>
                  <a:cubicBezTo>
                    <a:pt x="575499" y="523727"/>
                    <a:pt x="597606" y="528006"/>
                    <a:pt x="611869" y="533140"/>
                  </a:cubicBezTo>
                  <a:cubicBezTo>
                    <a:pt x="664356" y="549114"/>
                    <a:pt x="709283" y="564518"/>
                    <a:pt x="746652" y="579351"/>
                  </a:cubicBezTo>
                  <a:cubicBezTo>
                    <a:pt x="784020" y="594184"/>
                    <a:pt x="820390" y="612298"/>
                    <a:pt x="855761" y="633692"/>
                  </a:cubicBezTo>
                  <a:cubicBezTo>
                    <a:pt x="891133" y="655086"/>
                    <a:pt x="919515" y="678334"/>
                    <a:pt x="940910" y="703437"/>
                  </a:cubicBezTo>
                  <a:cubicBezTo>
                    <a:pt x="962304" y="728539"/>
                    <a:pt x="979419" y="758633"/>
                    <a:pt x="992255" y="793720"/>
                  </a:cubicBezTo>
                  <a:cubicBezTo>
                    <a:pt x="1005092" y="828806"/>
                    <a:pt x="1011510" y="868313"/>
                    <a:pt x="1011510" y="912243"/>
                  </a:cubicBezTo>
                  <a:cubicBezTo>
                    <a:pt x="1011510" y="1033190"/>
                    <a:pt x="965584" y="1128893"/>
                    <a:pt x="873732" y="1199351"/>
                  </a:cubicBezTo>
                  <a:cubicBezTo>
                    <a:pt x="781881" y="1269808"/>
                    <a:pt x="657510" y="1305037"/>
                    <a:pt x="500620" y="1305037"/>
                  </a:cubicBezTo>
                  <a:cubicBezTo>
                    <a:pt x="322051" y="1305037"/>
                    <a:pt x="182847" y="1274515"/>
                    <a:pt x="83008" y="1213471"/>
                  </a:cubicBezTo>
                  <a:cubicBezTo>
                    <a:pt x="65893" y="1202060"/>
                    <a:pt x="53342" y="1187370"/>
                    <a:pt x="45355" y="1169399"/>
                  </a:cubicBezTo>
                  <a:cubicBezTo>
                    <a:pt x="37368" y="1151428"/>
                    <a:pt x="34373" y="1133314"/>
                    <a:pt x="36369" y="1115058"/>
                  </a:cubicBezTo>
                  <a:cubicBezTo>
                    <a:pt x="38366" y="1096802"/>
                    <a:pt x="43501" y="1078831"/>
                    <a:pt x="51773" y="1061145"/>
                  </a:cubicBezTo>
                  <a:cubicBezTo>
                    <a:pt x="60046" y="1043459"/>
                    <a:pt x="72026" y="1029339"/>
                    <a:pt x="87715" y="1018785"/>
                  </a:cubicBezTo>
                  <a:cubicBezTo>
                    <a:pt x="103404" y="1008230"/>
                    <a:pt x="120805" y="1001670"/>
                    <a:pt x="139917" y="999102"/>
                  </a:cubicBezTo>
                  <a:cubicBezTo>
                    <a:pt x="159029" y="996535"/>
                    <a:pt x="180280" y="1001242"/>
                    <a:pt x="203671" y="1013222"/>
                  </a:cubicBezTo>
                  <a:cubicBezTo>
                    <a:pt x="300087" y="1054299"/>
                    <a:pt x="396217" y="1074837"/>
                    <a:pt x="492063" y="1074837"/>
                  </a:cubicBezTo>
                  <a:cubicBezTo>
                    <a:pt x="555389" y="1074837"/>
                    <a:pt x="607162" y="1063712"/>
                    <a:pt x="647383" y="1041463"/>
                  </a:cubicBezTo>
                  <a:cubicBezTo>
                    <a:pt x="687604" y="1019213"/>
                    <a:pt x="707714" y="985268"/>
                    <a:pt x="707714" y="939627"/>
                  </a:cubicBezTo>
                  <a:cubicBezTo>
                    <a:pt x="707714" y="879724"/>
                    <a:pt x="663785" y="835224"/>
                    <a:pt x="575927" y="806128"/>
                  </a:cubicBezTo>
                  <a:lnTo>
                    <a:pt x="291814" y="711994"/>
                  </a:lnTo>
                  <a:cubicBezTo>
                    <a:pt x="185129" y="672059"/>
                    <a:pt x="109822" y="627987"/>
                    <a:pt x="65893" y="579779"/>
                  </a:cubicBezTo>
                  <a:cubicBezTo>
                    <a:pt x="21964" y="531571"/>
                    <a:pt x="0" y="465250"/>
                    <a:pt x="0" y="380815"/>
                  </a:cubicBezTo>
                  <a:cubicBezTo>
                    <a:pt x="0" y="265001"/>
                    <a:pt x="45925" y="172579"/>
                    <a:pt x="137777" y="103548"/>
                  </a:cubicBezTo>
                  <a:cubicBezTo>
                    <a:pt x="229629" y="34516"/>
                    <a:pt x="353714" y="0"/>
                    <a:pt x="5100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482628" y="1974873"/>
              <a:ext cx="1069702" cy="1276796"/>
            </a:xfrm>
            <a:custGeom>
              <a:avLst/>
              <a:gdLst/>
              <a:ahLst/>
              <a:cxnLst/>
              <a:rect l="l" t="t" r="r" b="b"/>
              <a:pathLst>
                <a:path w="1069702" h="1276796">
                  <a:moveTo>
                    <a:pt x="157460" y="0"/>
                  </a:moveTo>
                  <a:cubicBezTo>
                    <a:pt x="200819" y="0"/>
                    <a:pt x="238044" y="17400"/>
                    <a:pt x="269137" y="52201"/>
                  </a:cubicBezTo>
                  <a:cubicBezTo>
                    <a:pt x="300230" y="87002"/>
                    <a:pt x="315776" y="128934"/>
                    <a:pt x="315776" y="177998"/>
                  </a:cubicBezTo>
                  <a:lnTo>
                    <a:pt x="315776" y="819819"/>
                  </a:lnTo>
                  <a:cubicBezTo>
                    <a:pt x="315776" y="893985"/>
                    <a:pt x="337313" y="950323"/>
                    <a:pt x="380386" y="988832"/>
                  </a:cubicBezTo>
                  <a:cubicBezTo>
                    <a:pt x="423459" y="1027342"/>
                    <a:pt x="474663" y="1046596"/>
                    <a:pt x="533995" y="1046596"/>
                  </a:cubicBezTo>
                  <a:cubicBezTo>
                    <a:pt x="593899" y="1046596"/>
                    <a:pt x="645530" y="1027342"/>
                    <a:pt x="688888" y="988832"/>
                  </a:cubicBezTo>
                  <a:cubicBezTo>
                    <a:pt x="732247" y="950323"/>
                    <a:pt x="753926" y="893985"/>
                    <a:pt x="753926" y="819819"/>
                  </a:cubicBezTo>
                  <a:lnTo>
                    <a:pt x="753926" y="177998"/>
                  </a:lnTo>
                  <a:cubicBezTo>
                    <a:pt x="753926" y="128934"/>
                    <a:pt x="769330" y="87002"/>
                    <a:pt x="800137" y="52201"/>
                  </a:cubicBezTo>
                  <a:cubicBezTo>
                    <a:pt x="830945" y="17400"/>
                    <a:pt x="868028" y="0"/>
                    <a:pt x="911386" y="0"/>
                  </a:cubicBezTo>
                  <a:cubicBezTo>
                    <a:pt x="954745" y="0"/>
                    <a:pt x="991970" y="17400"/>
                    <a:pt x="1023063" y="52201"/>
                  </a:cubicBezTo>
                  <a:cubicBezTo>
                    <a:pt x="1054156" y="87002"/>
                    <a:pt x="1069702" y="128934"/>
                    <a:pt x="1069702" y="177998"/>
                  </a:cubicBezTo>
                  <a:lnTo>
                    <a:pt x="1069702" y="824954"/>
                  </a:lnTo>
                  <a:cubicBezTo>
                    <a:pt x="1069702" y="922511"/>
                    <a:pt x="1046454" y="1005662"/>
                    <a:pt x="999958" y="1074409"/>
                  </a:cubicBezTo>
                  <a:cubicBezTo>
                    <a:pt x="953461" y="1143155"/>
                    <a:pt x="890563" y="1194073"/>
                    <a:pt x="811262" y="1227162"/>
                  </a:cubicBezTo>
                  <a:cubicBezTo>
                    <a:pt x="731962" y="1260251"/>
                    <a:pt x="639539" y="1276796"/>
                    <a:pt x="533995" y="1276796"/>
                  </a:cubicBezTo>
                  <a:cubicBezTo>
                    <a:pt x="456406" y="1276796"/>
                    <a:pt x="385378" y="1267383"/>
                    <a:pt x="320911" y="1248556"/>
                  </a:cubicBezTo>
                  <a:cubicBezTo>
                    <a:pt x="256443" y="1229729"/>
                    <a:pt x="200106" y="1202060"/>
                    <a:pt x="151898" y="1165547"/>
                  </a:cubicBezTo>
                  <a:cubicBezTo>
                    <a:pt x="103690" y="1129035"/>
                    <a:pt x="66322" y="1081825"/>
                    <a:pt x="39793" y="1023919"/>
                  </a:cubicBezTo>
                  <a:cubicBezTo>
                    <a:pt x="13264" y="966012"/>
                    <a:pt x="0" y="899691"/>
                    <a:pt x="0" y="824954"/>
                  </a:cubicBezTo>
                  <a:lnTo>
                    <a:pt x="0" y="177998"/>
                  </a:lnTo>
                  <a:cubicBezTo>
                    <a:pt x="0" y="128934"/>
                    <a:pt x="15261" y="87002"/>
                    <a:pt x="45783" y="52201"/>
                  </a:cubicBezTo>
                  <a:cubicBezTo>
                    <a:pt x="76305" y="17400"/>
                    <a:pt x="113531" y="0"/>
                    <a:pt x="15746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194154" y="5148695"/>
            <a:ext cx="2627697" cy="1916350"/>
            <a:chOff x="4295129" y="1946632"/>
            <a:chExt cx="2257201" cy="1305037"/>
          </a:xfrm>
          <a:solidFill>
            <a:srgbClr val="729ACD"/>
          </a:solidFill>
        </p:grpSpPr>
        <p:sp>
          <p:nvSpPr>
            <p:cNvPr id="9" name="文本框 8"/>
            <p:cNvSpPr txBox="1"/>
            <p:nvPr/>
          </p:nvSpPr>
          <p:spPr>
            <a:xfrm>
              <a:off x="4295129" y="1946632"/>
              <a:ext cx="1011510" cy="1305037"/>
            </a:xfrm>
            <a:custGeom>
              <a:avLst/>
              <a:gdLst/>
              <a:ahLst/>
              <a:cxnLst/>
              <a:rect l="l" t="t" r="r" b="b"/>
              <a:pathLst>
                <a:path w="1011510" h="1305037">
                  <a:moveTo>
                    <a:pt x="510034" y="0"/>
                  </a:moveTo>
                  <a:cubicBezTo>
                    <a:pt x="584199" y="0"/>
                    <a:pt x="660220" y="9556"/>
                    <a:pt x="738094" y="28668"/>
                  </a:cubicBezTo>
                  <a:cubicBezTo>
                    <a:pt x="815968" y="47781"/>
                    <a:pt x="875158" y="76163"/>
                    <a:pt x="915664" y="113817"/>
                  </a:cubicBezTo>
                  <a:cubicBezTo>
                    <a:pt x="932780" y="130362"/>
                    <a:pt x="943619" y="149759"/>
                    <a:pt x="948183" y="172009"/>
                  </a:cubicBezTo>
                  <a:cubicBezTo>
                    <a:pt x="952748" y="194258"/>
                    <a:pt x="951607" y="214511"/>
                    <a:pt x="944760" y="232768"/>
                  </a:cubicBezTo>
                  <a:cubicBezTo>
                    <a:pt x="937914" y="251024"/>
                    <a:pt x="928073" y="267854"/>
                    <a:pt x="915237" y="283258"/>
                  </a:cubicBezTo>
                  <a:cubicBezTo>
                    <a:pt x="902400" y="298661"/>
                    <a:pt x="887139" y="308217"/>
                    <a:pt x="869453" y="311926"/>
                  </a:cubicBezTo>
                  <a:cubicBezTo>
                    <a:pt x="851768" y="315634"/>
                    <a:pt x="834082" y="313780"/>
                    <a:pt x="816396" y="306363"/>
                  </a:cubicBezTo>
                  <a:cubicBezTo>
                    <a:pt x="763909" y="277267"/>
                    <a:pt x="716415" y="257157"/>
                    <a:pt x="673912" y="246032"/>
                  </a:cubicBezTo>
                  <a:cubicBezTo>
                    <a:pt x="631409" y="234907"/>
                    <a:pt x="580777" y="229345"/>
                    <a:pt x="522014" y="229345"/>
                  </a:cubicBezTo>
                  <a:cubicBezTo>
                    <a:pt x="483220" y="229345"/>
                    <a:pt x="447563" y="233481"/>
                    <a:pt x="415044" y="241753"/>
                  </a:cubicBezTo>
                  <a:cubicBezTo>
                    <a:pt x="382525" y="250026"/>
                    <a:pt x="355141" y="264146"/>
                    <a:pt x="332891" y="284113"/>
                  </a:cubicBezTo>
                  <a:cubicBezTo>
                    <a:pt x="310641" y="304081"/>
                    <a:pt x="299516" y="328328"/>
                    <a:pt x="299516" y="356853"/>
                  </a:cubicBezTo>
                  <a:cubicBezTo>
                    <a:pt x="299516" y="393366"/>
                    <a:pt x="314777" y="422604"/>
                    <a:pt x="345299" y="444569"/>
                  </a:cubicBezTo>
                  <a:cubicBezTo>
                    <a:pt x="375822" y="466533"/>
                    <a:pt x="420749" y="487499"/>
                    <a:pt x="480082" y="507467"/>
                  </a:cubicBezTo>
                  <a:cubicBezTo>
                    <a:pt x="493774" y="512602"/>
                    <a:pt x="515596" y="516881"/>
                    <a:pt x="545548" y="520304"/>
                  </a:cubicBezTo>
                  <a:cubicBezTo>
                    <a:pt x="575499" y="523727"/>
                    <a:pt x="597606" y="528006"/>
                    <a:pt x="611869" y="533140"/>
                  </a:cubicBezTo>
                  <a:cubicBezTo>
                    <a:pt x="664356" y="549114"/>
                    <a:pt x="709283" y="564518"/>
                    <a:pt x="746652" y="579351"/>
                  </a:cubicBezTo>
                  <a:cubicBezTo>
                    <a:pt x="784020" y="594184"/>
                    <a:pt x="820390" y="612298"/>
                    <a:pt x="855761" y="633692"/>
                  </a:cubicBezTo>
                  <a:cubicBezTo>
                    <a:pt x="891133" y="655086"/>
                    <a:pt x="919515" y="678334"/>
                    <a:pt x="940910" y="703437"/>
                  </a:cubicBezTo>
                  <a:cubicBezTo>
                    <a:pt x="962304" y="728539"/>
                    <a:pt x="979419" y="758633"/>
                    <a:pt x="992255" y="793720"/>
                  </a:cubicBezTo>
                  <a:cubicBezTo>
                    <a:pt x="1005092" y="828806"/>
                    <a:pt x="1011510" y="868313"/>
                    <a:pt x="1011510" y="912243"/>
                  </a:cubicBezTo>
                  <a:cubicBezTo>
                    <a:pt x="1011510" y="1033190"/>
                    <a:pt x="965584" y="1128893"/>
                    <a:pt x="873732" y="1199351"/>
                  </a:cubicBezTo>
                  <a:cubicBezTo>
                    <a:pt x="781881" y="1269808"/>
                    <a:pt x="657510" y="1305037"/>
                    <a:pt x="500620" y="1305037"/>
                  </a:cubicBezTo>
                  <a:cubicBezTo>
                    <a:pt x="322051" y="1305037"/>
                    <a:pt x="182847" y="1274515"/>
                    <a:pt x="83008" y="1213471"/>
                  </a:cubicBezTo>
                  <a:cubicBezTo>
                    <a:pt x="65893" y="1202060"/>
                    <a:pt x="53342" y="1187370"/>
                    <a:pt x="45355" y="1169399"/>
                  </a:cubicBezTo>
                  <a:cubicBezTo>
                    <a:pt x="37368" y="1151428"/>
                    <a:pt x="34373" y="1133314"/>
                    <a:pt x="36369" y="1115058"/>
                  </a:cubicBezTo>
                  <a:cubicBezTo>
                    <a:pt x="38366" y="1096802"/>
                    <a:pt x="43501" y="1078831"/>
                    <a:pt x="51773" y="1061145"/>
                  </a:cubicBezTo>
                  <a:cubicBezTo>
                    <a:pt x="60046" y="1043459"/>
                    <a:pt x="72026" y="1029339"/>
                    <a:pt x="87715" y="1018785"/>
                  </a:cubicBezTo>
                  <a:cubicBezTo>
                    <a:pt x="103404" y="1008230"/>
                    <a:pt x="120805" y="1001670"/>
                    <a:pt x="139917" y="999102"/>
                  </a:cubicBezTo>
                  <a:cubicBezTo>
                    <a:pt x="159029" y="996535"/>
                    <a:pt x="180280" y="1001242"/>
                    <a:pt x="203671" y="1013222"/>
                  </a:cubicBezTo>
                  <a:cubicBezTo>
                    <a:pt x="300087" y="1054299"/>
                    <a:pt x="396217" y="1074837"/>
                    <a:pt x="492063" y="1074837"/>
                  </a:cubicBezTo>
                  <a:cubicBezTo>
                    <a:pt x="555389" y="1074837"/>
                    <a:pt x="607162" y="1063712"/>
                    <a:pt x="647383" y="1041463"/>
                  </a:cubicBezTo>
                  <a:cubicBezTo>
                    <a:pt x="687604" y="1019213"/>
                    <a:pt x="707714" y="985268"/>
                    <a:pt x="707714" y="939627"/>
                  </a:cubicBezTo>
                  <a:cubicBezTo>
                    <a:pt x="707714" y="879724"/>
                    <a:pt x="663785" y="835224"/>
                    <a:pt x="575927" y="806128"/>
                  </a:cubicBezTo>
                  <a:lnTo>
                    <a:pt x="291814" y="711994"/>
                  </a:lnTo>
                  <a:cubicBezTo>
                    <a:pt x="185129" y="672059"/>
                    <a:pt x="109822" y="627987"/>
                    <a:pt x="65893" y="579779"/>
                  </a:cubicBezTo>
                  <a:cubicBezTo>
                    <a:pt x="21964" y="531571"/>
                    <a:pt x="0" y="465250"/>
                    <a:pt x="0" y="380815"/>
                  </a:cubicBezTo>
                  <a:cubicBezTo>
                    <a:pt x="0" y="265001"/>
                    <a:pt x="45925" y="172579"/>
                    <a:pt x="137777" y="103548"/>
                  </a:cubicBezTo>
                  <a:cubicBezTo>
                    <a:pt x="229629" y="34516"/>
                    <a:pt x="353714" y="0"/>
                    <a:pt x="5100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482628" y="1974873"/>
              <a:ext cx="1069702" cy="1276796"/>
            </a:xfrm>
            <a:custGeom>
              <a:avLst/>
              <a:gdLst/>
              <a:ahLst/>
              <a:cxnLst/>
              <a:rect l="l" t="t" r="r" b="b"/>
              <a:pathLst>
                <a:path w="1069702" h="1276796">
                  <a:moveTo>
                    <a:pt x="157460" y="0"/>
                  </a:moveTo>
                  <a:cubicBezTo>
                    <a:pt x="200819" y="0"/>
                    <a:pt x="238044" y="17400"/>
                    <a:pt x="269137" y="52201"/>
                  </a:cubicBezTo>
                  <a:cubicBezTo>
                    <a:pt x="300230" y="87002"/>
                    <a:pt x="315776" y="128934"/>
                    <a:pt x="315776" y="177998"/>
                  </a:cubicBezTo>
                  <a:lnTo>
                    <a:pt x="315776" y="819819"/>
                  </a:lnTo>
                  <a:cubicBezTo>
                    <a:pt x="315776" y="893985"/>
                    <a:pt x="337313" y="950323"/>
                    <a:pt x="380386" y="988832"/>
                  </a:cubicBezTo>
                  <a:cubicBezTo>
                    <a:pt x="423459" y="1027342"/>
                    <a:pt x="474663" y="1046596"/>
                    <a:pt x="533995" y="1046596"/>
                  </a:cubicBezTo>
                  <a:cubicBezTo>
                    <a:pt x="593899" y="1046596"/>
                    <a:pt x="645530" y="1027342"/>
                    <a:pt x="688888" y="988832"/>
                  </a:cubicBezTo>
                  <a:cubicBezTo>
                    <a:pt x="732247" y="950323"/>
                    <a:pt x="753926" y="893985"/>
                    <a:pt x="753926" y="819819"/>
                  </a:cubicBezTo>
                  <a:lnTo>
                    <a:pt x="753926" y="177998"/>
                  </a:lnTo>
                  <a:cubicBezTo>
                    <a:pt x="753926" y="128934"/>
                    <a:pt x="769330" y="87002"/>
                    <a:pt x="800137" y="52201"/>
                  </a:cubicBezTo>
                  <a:cubicBezTo>
                    <a:pt x="830945" y="17400"/>
                    <a:pt x="868028" y="0"/>
                    <a:pt x="911386" y="0"/>
                  </a:cubicBezTo>
                  <a:cubicBezTo>
                    <a:pt x="954745" y="0"/>
                    <a:pt x="991970" y="17400"/>
                    <a:pt x="1023063" y="52201"/>
                  </a:cubicBezTo>
                  <a:cubicBezTo>
                    <a:pt x="1054156" y="87002"/>
                    <a:pt x="1069702" y="128934"/>
                    <a:pt x="1069702" y="177998"/>
                  </a:cubicBezTo>
                  <a:lnTo>
                    <a:pt x="1069702" y="824954"/>
                  </a:lnTo>
                  <a:cubicBezTo>
                    <a:pt x="1069702" y="922511"/>
                    <a:pt x="1046454" y="1005662"/>
                    <a:pt x="999958" y="1074409"/>
                  </a:cubicBezTo>
                  <a:cubicBezTo>
                    <a:pt x="953461" y="1143155"/>
                    <a:pt x="890563" y="1194073"/>
                    <a:pt x="811262" y="1227162"/>
                  </a:cubicBezTo>
                  <a:cubicBezTo>
                    <a:pt x="731962" y="1260251"/>
                    <a:pt x="639539" y="1276796"/>
                    <a:pt x="533995" y="1276796"/>
                  </a:cubicBezTo>
                  <a:cubicBezTo>
                    <a:pt x="456406" y="1276796"/>
                    <a:pt x="385378" y="1267383"/>
                    <a:pt x="320911" y="1248556"/>
                  </a:cubicBezTo>
                  <a:cubicBezTo>
                    <a:pt x="256443" y="1229729"/>
                    <a:pt x="200106" y="1202060"/>
                    <a:pt x="151898" y="1165547"/>
                  </a:cubicBezTo>
                  <a:cubicBezTo>
                    <a:pt x="103690" y="1129035"/>
                    <a:pt x="66322" y="1081825"/>
                    <a:pt x="39793" y="1023919"/>
                  </a:cubicBezTo>
                  <a:cubicBezTo>
                    <a:pt x="13264" y="966012"/>
                    <a:pt x="0" y="899691"/>
                    <a:pt x="0" y="824954"/>
                  </a:cubicBezTo>
                  <a:lnTo>
                    <a:pt x="0" y="177998"/>
                  </a:lnTo>
                  <a:cubicBezTo>
                    <a:pt x="0" y="128934"/>
                    <a:pt x="15261" y="87002"/>
                    <a:pt x="45783" y="52201"/>
                  </a:cubicBezTo>
                  <a:cubicBezTo>
                    <a:pt x="76305" y="17400"/>
                    <a:pt x="113531" y="0"/>
                    <a:pt x="15746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2274771" y="2134524"/>
            <a:ext cx="7642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i="1" dirty="0">
                <a:solidFill>
                  <a:srgbClr val="132E4C"/>
                </a:solidFill>
                <a:cs typeface="+mn-ea"/>
                <a:sym typeface="+mn-lt"/>
              </a:rPr>
              <a:t>Part 01</a:t>
            </a:r>
          </a:p>
          <a:p>
            <a:pPr algn="ctr"/>
            <a:r>
              <a:rPr lang="zh-CN" altLang="en-US" sz="7200" i="1" u="sng" dirty="0">
                <a:solidFill>
                  <a:srgbClr val="132E4C"/>
                </a:solidFill>
                <a:cs typeface="+mn-ea"/>
                <a:sym typeface="+mn-lt"/>
              </a:rPr>
              <a:t>自我介绍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-660934" y="-870549"/>
            <a:ext cx="3230880" cy="2312357"/>
            <a:chOff x="3391486" y="2692754"/>
            <a:chExt cx="2387350" cy="1660638"/>
          </a:xfrm>
          <a:solidFill>
            <a:srgbClr val="729ACD">
              <a:alpha val="39000"/>
            </a:srgbClr>
          </a:solidFill>
        </p:grpSpPr>
        <p:sp>
          <p:nvSpPr>
            <p:cNvPr id="13" name="文本框 12"/>
            <p:cNvSpPr txBox="1"/>
            <p:nvPr/>
          </p:nvSpPr>
          <p:spPr>
            <a:xfrm>
              <a:off x="3391486" y="2692754"/>
              <a:ext cx="1224162" cy="1648305"/>
            </a:xfrm>
            <a:custGeom>
              <a:avLst/>
              <a:gdLst/>
              <a:ahLst/>
              <a:cxnLst/>
              <a:rect l="l" t="t" r="r" b="b"/>
              <a:pathLst>
                <a:path w="1224162" h="1496541">
                  <a:moveTo>
                    <a:pt x="233320" y="0"/>
                  </a:moveTo>
                  <a:lnTo>
                    <a:pt x="646514" y="0"/>
                  </a:lnTo>
                  <a:cubicBezTo>
                    <a:pt x="712296" y="0"/>
                    <a:pt x="771397" y="2912"/>
                    <a:pt x="823817" y="8737"/>
                  </a:cubicBezTo>
                  <a:cubicBezTo>
                    <a:pt x="876237" y="14561"/>
                    <a:pt x="928314" y="25696"/>
                    <a:pt x="980049" y="42142"/>
                  </a:cubicBezTo>
                  <a:cubicBezTo>
                    <a:pt x="1031784" y="58587"/>
                    <a:pt x="1074782" y="80343"/>
                    <a:pt x="1109044" y="107410"/>
                  </a:cubicBezTo>
                  <a:cubicBezTo>
                    <a:pt x="1143305" y="134476"/>
                    <a:pt x="1171057" y="170622"/>
                    <a:pt x="1192299" y="215847"/>
                  </a:cubicBezTo>
                  <a:cubicBezTo>
                    <a:pt x="1213541" y="261072"/>
                    <a:pt x="1224162" y="314178"/>
                    <a:pt x="1224162" y="375163"/>
                  </a:cubicBezTo>
                  <a:cubicBezTo>
                    <a:pt x="1224162" y="571139"/>
                    <a:pt x="1113840" y="688313"/>
                    <a:pt x="893196" y="726686"/>
                  </a:cubicBezTo>
                  <a:lnTo>
                    <a:pt x="893196" y="730797"/>
                  </a:lnTo>
                  <a:cubicBezTo>
                    <a:pt x="948700" y="736964"/>
                    <a:pt x="993925" y="746729"/>
                    <a:pt x="1028872" y="760091"/>
                  </a:cubicBezTo>
                  <a:cubicBezTo>
                    <a:pt x="1063819" y="773453"/>
                    <a:pt x="1092770" y="793667"/>
                    <a:pt x="1115725" y="820734"/>
                  </a:cubicBezTo>
                  <a:cubicBezTo>
                    <a:pt x="1138680" y="847800"/>
                    <a:pt x="1155811" y="879663"/>
                    <a:pt x="1167117" y="916323"/>
                  </a:cubicBezTo>
                  <a:cubicBezTo>
                    <a:pt x="1178423" y="952983"/>
                    <a:pt x="1187503" y="1000778"/>
                    <a:pt x="1194355" y="1059707"/>
                  </a:cubicBezTo>
                  <a:lnTo>
                    <a:pt x="1213884" y="1196411"/>
                  </a:lnTo>
                  <a:cubicBezTo>
                    <a:pt x="1225533" y="1301936"/>
                    <a:pt x="1217824" y="1378339"/>
                    <a:pt x="1190757" y="1425620"/>
                  </a:cubicBezTo>
                  <a:cubicBezTo>
                    <a:pt x="1163691" y="1472901"/>
                    <a:pt x="1113840" y="1496541"/>
                    <a:pt x="1041206" y="1496541"/>
                  </a:cubicBezTo>
                  <a:cubicBezTo>
                    <a:pt x="979535" y="1496541"/>
                    <a:pt x="932940" y="1476670"/>
                    <a:pt x="901419" y="1436926"/>
                  </a:cubicBezTo>
                  <a:cubicBezTo>
                    <a:pt x="869899" y="1397183"/>
                    <a:pt x="850712" y="1333114"/>
                    <a:pt x="843860" y="1244719"/>
                  </a:cubicBezTo>
                  <a:lnTo>
                    <a:pt x="828442" y="1110072"/>
                  </a:lnTo>
                  <a:cubicBezTo>
                    <a:pt x="820905" y="1031956"/>
                    <a:pt x="799491" y="975424"/>
                    <a:pt x="764202" y="940477"/>
                  </a:cubicBezTo>
                  <a:cubicBezTo>
                    <a:pt x="728913" y="905531"/>
                    <a:pt x="670839" y="888057"/>
                    <a:pt x="589982" y="888057"/>
                  </a:cubicBezTo>
                  <a:lnTo>
                    <a:pt x="379274" y="888057"/>
                  </a:lnTo>
                  <a:lnTo>
                    <a:pt x="379274" y="1282750"/>
                  </a:lnTo>
                  <a:cubicBezTo>
                    <a:pt x="379274" y="1351958"/>
                    <a:pt x="361458" y="1404892"/>
                    <a:pt x="325826" y="1441551"/>
                  </a:cubicBezTo>
                  <a:cubicBezTo>
                    <a:pt x="290195" y="1478211"/>
                    <a:pt x="244627" y="1496541"/>
                    <a:pt x="189123" y="1496541"/>
                  </a:cubicBezTo>
                  <a:cubicBezTo>
                    <a:pt x="134305" y="1496541"/>
                    <a:pt x="89080" y="1477526"/>
                    <a:pt x="53448" y="1439496"/>
                  </a:cubicBezTo>
                  <a:cubicBezTo>
                    <a:pt x="17816" y="1401465"/>
                    <a:pt x="0" y="1349217"/>
                    <a:pt x="0" y="1282750"/>
                  </a:cubicBezTo>
                  <a:lnTo>
                    <a:pt x="0" y="200430"/>
                  </a:lnTo>
                  <a:cubicBezTo>
                    <a:pt x="0" y="134648"/>
                    <a:pt x="22098" y="84797"/>
                    <a:pt x="66296" y="50878"/>
                  </a:cubicBezTo>
                  <a:cubicBezTo>
                    <a:pt x="110493" y="16959"/>
                    <a:pt x="166168" y="0"/>
                    <a:pt x="233320" y="0"/>
                  </a:cubicBezTo>
                  <a:close/>
                  <a:moveTo>
                    <a:pt x="373107" y="234348"/>
                  </a:moveTo>
                  <a:lnTo>
                    <a:pt x="373107" y="643430"/>
                  </a:lnTo>
                  <a:lnTo>
                    <a:pt x="539618" y="643430"/>
                  </a:lnTo>
                  <a:cubicBezTo>
                    <a:pt x="582102" y="643430"/>
                    <a:pt x="619618" y="640861"/>
                    <a:pt x="652167" y="635722"/>
                  </a:cubicBezTo>
                  <a:cubicBezTo>
                    <a:pt x="684715" y="630582"/>
                    <a:pt x="717264" y="621332"/>
                    <a:pt x="749812" y="607970"/>
                  </a:cubicBezTo>
                  <a:cubicBezTo>
                    <a:pt x="782361" y="594608"/>
                    <a:pt x="807543" y="573880"/>
                    <a:pt x="825359" y="545785"/>
                  </a:cubicBezTo>
                  <a:cubicBezTo>
                    <a:pt x="843175" y="517691"/>
                    <a:pt x="852083" y="482744"/>
                    <a:pt x="852083" y="440945"/>
                  </a:cubicBezTo>
                  <a:cubicBezTo>
                    <a:pt x="852083" y="412851"/>
                    <a:pt x="848828" y="388011"/>
                    <a:pt x="842318" y="366426"/>
                  </a:cubicBezTo>
                  <a:cubicBezTo>
                    <a:pt x="835809" y="344842"/>
                    <a:pt x="827586" y="326854"/>
                    <a:pt x="817650" y="312465"/>
                  </a:cubicBezTo>
                  <a:cubicBezTo>
                    <a:pt x="807714" y="298075"/>
                    <a:pt x="794009" y="285741"/>
                    <a:pt x="776536" y="275462"/>
                  </a:cubicBezTo>
                  <a:cubicBezTo>
                    <a:pt x="759063" y="265184"/>
                    <a:pt x="742446" y="257475"/>
                    <a:pt x="726686" y="252336"/>
                  </a:cubicBezTo>
                  <a:cubicBezTo>
                    <a:pt x="710925" y="247197"/>
                    <a:pt x="690540" y="243256"/>
                    <a:pt x="665529" y="240516"/>
                  </a:cubicBezTo>
                  <a:cubicBezTo>
                    <a:pt x="640518" y="237775"/>
                    <a:pt x="619105" y="236061"/>
                    <a:pt x="601289" y="235376"/>
                  </a:cubicBezTo>
                  <a:cubicBezTo>
                    <a:pt x="583473" y="234691"/>
                    <a:pt x="560175" y="234348"/>
                    <a:pt x="531395" y="234348"/>
                  </a:cubicBezTo>
                  <a:lnTo>
                    <a:pt x="373107" y="23434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755103" y="3179428"/>
              <a:ext cx="1023733" cy="1173964"/>
            </a:xfrm>
            <a:custGeom>
              <a:avLst/>
              <a:gdLst/>
              <a:ahLst/>
              <a:cxnLst/>
              <a:rect l="l" t="t" r="r" b="b"/>
              <a:pathLst>
                <a:path w="1023733" h="1065874">
                  <a:moveTo>
                    <a:pt x="540646" y="0"/>
                  </a:moveTo>
                  <a:cubicBezTo>
                    <a:pt x="624929" y="0"/>
                    <a:pt x="698763" y="13362"/>
                    <a:pt x="762146" y="40086"/>
                  </a:cubicBezTo>
                  <a:cubicBezTo>
                    <a:pt x="825530" y="66810"/>
                    <a:pt x="875723" y="103641"/>
                    <a:pt x="912725" y="150579"/>
                  </a:cubicBezTo>
                  <a:cubicBezTo>
                    <a:pt x="949728" y="197517"/>
                    <a:pt x="977308" y="250280"/>
                    <a:pt x="995467" y="308867"/>
                  </a:cubicBezTo>
                  <a:cubicBezTo>
                    <a:pt x="1013625" y="367454"/>
                    <a:pt x="1023047" y="431694"/>
                    <a:pt x="1023733" y="501588"/>
                  </a:cubicBezTo>
                  <a:cubicBezTo>
                    <a:pt x="1023733" y="557777"/>
                    <a:pt x="989129" y="585871"/>
                    <a:pt x="919920" y="585871"/>
                  </a:cubicBezTo>
                  <a:lnTo>
                    <a:pt x="323771" y="585871"/>
                  </a:lnTo>
                  <a:cubicBezTo>
                    <a:pt x="331308" y="753067"/>
                    <a:pt x="421073" y="836665"/>
                    <a:pt x="593066" y="836665"/>
                  </a:cubicBezTo>
                  <a:cubicBezTo>
                    <a:pt x="641032" y="836665"/>
                    <a:pt x="687627" y="827414"/>
                    <a:pt x="732853" y="808913"/>
                  </a:cubicBezTo>
                  <a:cubicBezTo>
                    <a:pt x="778078" y="790412"/>
                    <a:pt x="817479" y="767114"/>
                    <a:pt x="851054" y="739020"/>
                  </a:cubicBezTo>
                  <a:cubicBezTo>
                    <a:pt x="878464" y="721889"/>
                    <a:pt x="906901" y="720519"/>
                    <a:pt x="936366" y="734908"/>
                  </a:cubicBezTo>
                  <a:cubicBezTo>
                    <a:pt x="965831" y="749298"/>
                    <a:pt x="986216" y="775679"/>
                    <a:pt x="997523" y="814052"/>
                  </a:cubicBezTo>
                  <a:cubicBezTo>
                    <a:pt x="1008829" y="852425"/>
                    <a:pt x="1001463" y="884288"/>
                    <a:pt x="975424" y="909642"/>
                  </a:cubicBezTo>
                  <a:cubicBezTo>
                    <a:pt x="952126" y="930199"/>
                    <a:pt x="929856" y="947844"/>
                    <a:pt x="908614" y="962576"/>
                  </a:cubicBezTo>
                  <a:cubicBezTo>
                    <a:pt x="887372" y="977308"/>
                    <a:pt x="859449" y="993583"/>
                    <a:pt x="824844" y="1011398"/>
                  </a:cubicBezTo>
                  <a:cubicBezTo>
                    <a:pt x="790241" y="1029214"/>
                    <a:pt x="750155" y="1042748"/>
                    <a:pt x="704587" y="1051998"/>
                  </a:cubicBezTo>
                  <a:cubicBezTo>
                    <a:pt x="659019" y="1061249"/>
                    <a:pt x="609169" y="1065874"/>
                    <a:pt x="555035" y="1065874"/>
                  </a:cubicBezTo>
                  <a:cubicBezTo>
                    <a:pt x="447455" y="1065874"/>
                    <a:pt x="352550" y="1046517"/>
                    <a:pt x="270323" y="1007801"/>
                  </a:cubicBezTo>
                  <a:cubicBezTo>
                    <a:pt x="188095" y="969086"/>
                    <a:pt x="122485" y="908957"/>
                    <a:pt x="73491" y="827414"/>
                  </a:cubicBezTo>
                  <a:cubicBezTo>
                    <a:pt x="24497" y="745872"/>
                    <a:pt x="0" y="647199"/>
                    <a:pt x="0" y="531395"/>
                  </a:cubicBezTo>
                  <a:cubicBezTo>
                    <a:pt x="0" y="431352"/>
                    <a:pt x="22441" y="341073"/>
                    <a:pt x="67324" y="260558"/>
                  </a:cubicBezTo>
                  <a:cubicBezTo>
                    <a:pt x="112206" y="180044"/>
                    <a:pt x="175933" y="116489"/>
                    <a:pt x="258503" y="69893"/>
                  </a:cubicBezTo>
                  <a:cubicBezTo>
                    <a:pt x="341073" y="23298"/>
                    <a:pt x="435120" y="0"/>
                    <a:pt x="540646" y="0"/>
                  </a:cubicBezTo>
                  <a:close/>
                  <a:moveTo>
                    <a:pt x="544757" y="189123"/>
                  </a:moveTo>
                  <a:cubicBezTo>
                    <a:pt x="478290" y="189123"/>
                    <a:pt x="426213" y="212078"/>
                    <a:pt x="388525" y="257989"/>
                  </a:cubicBezTo>
                  <a:cubicBezTo>
                    <a:pt x="350837" y="303899"/>
                    <a:pt x="329938" y="363514"/>
                    <a:pt x="325826" y="436834"/>
                  </a:cubicBezTo>
                  <a:lnTo>
                    <a:pt x="750326" y="436834"/>
                  </a:lnTo>
                  <a:cubicBezTo>
                    <a:pt x="745530" y="357347"/>
                    <a:pt x="727885" y="296190"/>
                    <a:pt x="697392" y="253363"/>
                  </a:cubicBezTo>
                  <a:cubicBezTo>
                    <a:pt x="666899" y="210537"/>
                    <a:pt x="616021" y="189123"/>
                    <a:pt x="544757" y="18912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89" r="11842"/>
          <a:stretch>
            <a:fillRect/>
          </a:stretch>
        </p:blipFill>
        <p:spPr>
          <a:xfrm flipH="1">
            <a:off x="8041341" y="0"/>
            <a:ext cx="4035156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748682" y="2072561"/>
            <a:ext cx="75303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cs typeface="+mn-ea"/>
                <a:sym typeface="+mn-lt"/>
              </a:rPr>
              <a:t>自我介绍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371411" y="1645772"/>
            <a:ext cx="4312212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姓名：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XXX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专业：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大学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专业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籍贯：北京市朝阳区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政治面貌：共青团团员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持有证书：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XXX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自我评价：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XXXXXXXXXX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802105" y="1882975"/>
            <a:ext cx="10347158" cy="1963553"/>
            <a:chOff x="715478" y="2261938"/>
            <a:chExt cx="10347158" cy="1963553"/>
          </a:xfrm>
          <a:blipFill dpi="0" rotWithShape="1">
            <a:blip r:embed="rId3"/>
            <a:srcRect/>
            <a:tile tx="0" ty="0" sx="100000" sy="100000" flip="none" algn="tl"/>
          </a:blipFill>
        </p:grpSpPr>
        <p:sp>
          <p:nvSpPr>
            <p:cNvPr id="7" name="椭圆 6"/>
            <p:cNvSpPr/>
            <p:nvPr/>
          </p:nvSpPr>
          <p:spPr>
            <a:xfrm>
              <a:off x="715478" y="2261938"/>
              <a:ext cx="1963553" cy="19635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3510013" y="2261938"/>
              <a:ext cx="1963553" cy="19635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6304548" y="2261938"/>
              <a:ext cx="1963553" cy="19635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9099083" y="2261938"/>
              <a:ext cx="1963553" cy="19635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1" name="TextBox 13"/>
          <p:cNvSpPr txBox="1"/>
          <p:nvPr/>
        </p:nvSpPr>
        <p:spPr>
          <a:xfrm>
            <a:off x="498384" y="4588916"/>
            <a:ext cx="2523288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729ACD"/>
                </a:solidFill>
                <a:cs typeface="+mn-ea"/>
                <a:sym typeface="+mn-lt"/>
              </a:rPr>
              <a:t>点击输入标题</a:t>
            </a:r>
            <a:endParaRPr lang="en-US" altLang="zh-CN" sz="1600" dirty="0">
              <a:solidFill>
                <a:srgbClr val="729ACD"/>
              </a:solidFill>
              <a:cs typeface="+mn-ea"/>
              <a:sym typeface="+mn-lt"/>
            </a:endParaRPr>
          </a:p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12" name="L 形 11"/>
          <p:cNvSpPr/>
          <p:nvPr/>
        </p:nvSpPr>
        <p:spPr>
          <a:xfrm rot="18900000">
            <a:off x="1642915" y="4100609"/>
            <a:ext cx="234226" cy="234226"/>
          </a:xfrm>
          <a:prstGeom prst="corner">
            <a:avLst>
              <a:gd name="adj1" fmla="val 18248"/>
              <a:gd name="adj2" fmla="val 15693"/>
            </a:avLst>
          </a:prstGeom>
          <a:solidFill>
            <a:srgbClr val="729ACD"/>
          </a:solidFill>
          <a:ln>
            <a:solidFill>
              <a:srgbClr val="729A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292919" y="4588916"/>
            <a:ext cx="2523288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729ACD"/>
                </a:solidFill>
                <a:cs typeface="+mn-ea"/>
                <a:sym typeface="+mn-lt"/>
              </a:rPr>
              <a:t>点击输入标题</a:t>
            </a:r>
            <a:endParaRPr lang="en-US" altLang="zh-CN" sz="1600" dirty="0">
              <a:solidFill>
                <a:srgbClr val="729ACD"/>
              </a:solidFill>
              <a:cs typeface="+mn-ea"/>
              <a:sym typeface="+mn-lt"/>
            </a:endParaRPr>
          </a:p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14" name="L 形 13"/>
          <p:cNvSpPr/>
          <p:nvPr/>
        </p:nvSpPr>
        <p:spPr>
          <a:xfrm rot="18900000">
            <a:off x="4437450" y="4100609"/>
            <a:ext cx="234226" cy="234226"/>
          </a:xfrm>
          <a:prstGeom prst="corner">
            <a:avLst>
              <a:gd name="adj1" fmla="val 18248"/>
              <a:gd name="adj2" fmla="val 15693"/>
            </a:avLst>
          </a:prstGeom>
          <a:solidFill>
            <a:srgbClr val="729ACD"/>
          </a:solidFill>
          <a:ln>
            <a:solidFill>
              <a:srgbClr val="729A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TextBox 13"/>
          <p:cNvSpPr txBox="1"/>
          <p:nvPr/>
        </p:nvSpPr>
        <p:spPr>
          <a:xfrm>
            <a:off x="6111307" y="4588916"/>
            <a:ext cx="2523288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729ACD"/>
                </a:solidFill>
                <a:cs typeface="+mn-ea"/>
                <a:sym typeface="+mn-lt"/>
              </a:rPr>
              <a:t>点击输入标题</a:t>
            </a:r>
            <a:endParaRPr lang="en-US" altLang="zh-CN" sz="1600" dirty="0">
              <a:solidFill>
                <a:srgbClr val="729ACD"/>
              </a:solidFill>
              <a:cs typeface="+mn-ea"/>
              <a:sym typeface="+mn-lt"/>
            </a:endParaRPr>
          </a:p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16" name="L 形 15"/>
          <p:cNvSpPr/>
          <p:nvPr/>
        </p:nvSpPr>
        <p:spPr>
          <a:xfrm rot="18900000">
            <a:off x="7255838" y="4100609"/>
            <a:ext cx="234226" cy="234226"/>
          </a:xfrm>
          <a:prstGeom prst="corner">
            <a:avLst>
              <a:gd name="adj1" fmla="val 18248"/>
              <a:gd name="adj2" fmla="val 15693"/>
            </a:avLst>
          </a:prstGeom>
          <a:solidFill>
            <a:srgbClr val="729ACD"/>
          </a:solidFill>
          <a:ln>
            <a:solidFill>
              <a:srgbClr val="729A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TextBox 13"/>
          <p:cNvSpPr txBox="1"/>
          <p:nvPr/>
        </p:nvSpPr>
        <p:spPr>
          <a:xfrm>
            <a:off x="8905842" y="4588916"/>
            <a:ext cx="2523288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729ACD"/>
                </a:solidFill>
                <a:cs typeface="+mn-ea"/>
                <a:sym typeface="+mn-lt"/>
              </a:rPr>
              <a:t>点击输入标题</a:t>
            </a:r>
            <a:endParaRPr lang="en-US" altLang="zh-CN" sz="1600" dirty="0">
              <a:solidFill>
                <a:srgbClr val="729ACD"/>
              </a:solidFill>
              <a:cs typeface="+mn-ea"/>
              <a:sym typeface="+mn-lt"/>
            </a:endParaRPr>
          </a:p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18" name="L 形 17"/>
          <p:cNvSpPr/>
          <p:nvPr/>
        </p:nvSpPr>
        <p:spPr>
          <a:xfrm rot="18900000">
            <a:off x="10050373" y="4100609"/>
            <a:ext cx="234226" cy="234226"/>
          </a:xfrm>
          <a:prstGeom prst="corner">
            <a:avLst>
              <a:gd name="adj1" fmla="val 18248"/>
              <a:gd name="adj2" fmla="val 15693"/>
            </a:avLst>
          </a:prstGeom>
          <a:solidFill>
            <a:srgbClr val="729ACD"/>
          </a:solidFill>
          <a:ln>
            <a:solidFill>
              <a:srgbClr val="729A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173070" y="1033894"/>
            <a:ext cx="3845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729ACD"/>
                </a:solidFill>
                <a:effectLst/>
                <a:uLnTx/>
                <a:uFillTx/>
                <a:cs typeface="+mn-ea"/>
                <a:sym typeface="+mn-lt"/>
              </a:rPr>
              <a:t>OUR TERM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729ACD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13" grpId="0"/>
      <p:bldP spid="14" grpId="0" animBg="1"/>
      <p:bldP spid="15" grpId="0"/>
      <p:bldP spid="16" grpId="0" animBg="1"/>
      <p:bldP spid="17" grpId="0"/>
      <p:bldP spid="18" grpId="0" animBg="1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4" name="TextBox 5"/>
          <p:cNvSpPr txBox="1"/>
          <p:nvPr/>
        </p:nvSpPr>
        <p:spPr>
          <a:xfrm>
            <a:off x="7082862" y="2145327"/>
            <a:ext cx="3050592" cy="1777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i="1" dirty="0">
                <a:solidFill>
                  <a:srgbClr val="729ACD"/>
                </a:solidFill>
                <a:cs typeface="+mn-ea"/>
                <a:sym typeface="+mn-lt"/>
              </a:rPr>
              <a:t>点击输入标题</a:t>
            </a:r>
            <a:endParaRPr lang="en-US" altLang="zh-CN" b="1" i="1" dirty="0">
              <a:solidFill>
                <a:srgbClr val="729ACD"/>
              </a:solidFill>
              <a:cs typeface="+mn-ea"/>
              <a:sym typeface="+mn-lt"/>
            </a:endParaRPr>
          </a:p>
          <a:p>
            <a:pPr algn="just">
              <a:lnSpc>
                <a:spcPct val="150000"/>
              </a:lnSpc>
            </a:pPr>
            <a:endParaRPr lang="en-US" altLang="zh-CN" sz="1100" dirty="0">
              <a:cs typeface="+mn-ea"/>
              <a:sym typeface="+mn-lt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cs typeface="+mn-ea"/>
                <a:sym typeface="+mn-lt"/>
              </a:rPr>
              <a:t>请在此处输入所需使用文本内容，单击此处可编辑内容，根据您的需要自由拉伸文本框大小。请在此处输入所需使用文本内容。请在此处输入所需使用文本内容，单击此处可编辑内容。</a:t>
            </a:r>
            <a:endParaRPr lang="en-US" altLang="zh-CN" sz="1100" dirty="0">
              <a:cs typeface="+mn-ea"/>
              <a:sym typeface="+mn-lt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7082862" y="4171457"/>
            <a:ext cx="3050592" cy="1777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i="1" dirty="0">
                <a:solidFill>
                  <a:srgbClr val="729ACD"/>
                </a:solidFill>
                <a:cs typeface="+mn-ea"/>
                <a:sym typeface="+mn-lt"/>
              </a:rPr>
              <a:t>点击输入标题</a:t>
            </a:r>
            <a:endParaRPr lang="en-US" altLang="zh-CN" b="1" i="1" dirty="0">
              <a:solidFill>
                <a:srgbClr val="729ACD"/>
              </a:solidFill>
              <a:cs typeface="+mn-ea"/>
              <a:sym typeface="+mn-lt"/>
            </a:endParaRPr>
          </a:p>
          <a:p>
            <a:pPr algn="just">
              <a:lnSpc>
                <a:spcPct val="150000"/>
              </a:lnSpc>
            </a:pPr>
            <a:endParaRPr lang="en-US" altLang="zh-CN" sz="1100" dirty="0">
              <a:cs typeface="+mn-ea"/>
              <a:sym typeface="+mn-lt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cs typeface="+mn-ea"/>
                <a:sym typeface="+mn-lt"/>
              </a:rPr>
              <a:t>请在此处输入所需使用文本内容，单击此处可编辑内容，根据您的需要自由拉伸文本框大小。请在此处输入所需使用文本内容。请在此处输入所需使用文本内容，单击此处可编辑内容。</a:t>
            </a:r>
            <a:endParaRPr lang="en-US" altLang="zh-CN" sz="1100" dirty="0">
              <a:cs typeface="+mn-ea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-612997" y="2458223"/>
            <a:ext cx="5803561" cy="3605963"/>
            <a:chOff x="2243281" y="2687389"/>
            <a:chExt cx="1487119" cy="924001"/>
          </a:xfrm>
          <a:solidFill>
            <a:srgbClr val="729ACD">
              <a:alpha val="15000"/>
            </a:srgbClr>
          </a:solidFill>
        </p:grpSpPr>
        <p:sp>
          <p:nvSpPr>
            <p:cNvPr id="11" name="文本框 10"/>
            <p:cNvSpPr txBox="1"/>
            <p:nvPr/>
          </p:nvSpPr>
          <p:spPr>
            <a:xfrm>
              <a:off x="2243281" y="2687389"/>
              <a:ext cx="860602" cy="906932"/>
            </a:xfrm>
            <a:custGeom>
              <a:avLst/>
              <a:gdLst/>
              <a:ahLst/>
              <a:cxnLst/>
              <a:rect l="l" t="t" r="r" b="b"/>
              <a:pathLst>
                <a:path w="860602" h="906932">
                  <a:moveTo>
                    <a:pt x="0" y="0"/>
                  </a:moveTo>
                  <a:lnTo>
                    <a:pt x="235166" y="0"/>
                  </a:lnTo>
                  <a:lnTo>
                    <a:pt x="379077" y="391210"/>
                  </a:lnTo>
                  <a:cubicBezTo>
                    <a:pt x="388097" y="417550"/>
                    <a:pt x="396584" y="444728"/>
                    <a:pt x="404536" y="472744"/>
                  </a:cubicBezTo>
                  <a:cubicBezTo>
                    <a:pt x="412489" y="500761"/>
                    <a:pt x="420671" y="528853"/>
                    <a:pt x="429081" y="557022"/>
                  </a:cubicBezTo>
                  <a:lnTo>
                    <a:pt x="435178" y="557022"/>
                  </a:lnTo>
                  <a:cubicBezTo>
                    <a:pt x="444198" y="528853"/>
                    <a:pt x="452685" y="500761"/>
                    <a:pt x="460637" y="472744"/>
                  </a:cubicBezTo>
                  <a:cubicBezTo>
                    <a:pt x="468590" y="444728"/>
                    <a:pt x="476772" y="417550"/>
                    <a:pt x="485182" y="391210"/>
                  </a:cubicBezTo>
                  <a:lnTo>
                    <a:pt x="624215" y="0"/>
                  </a:lnTo>
                  <a:lnTo>
                    <a:pt x="860602" y="0"/>
                  </a:lnTo>
                  <a:lnTo>
                    <a:pt x="860602" y="906932"/>
                  </a:lnTo>
                  <a:lnTo>
                    <a:pt x="662025" y="906932"/>
                  </a:lnTo>
                  <a:lnTo>
                    <a:pt x="662025" y="596036"/>
                  </a:lnTo>
                  <a:cubicBezTo>
                    <a:pt x="662507" y="549021"/>
                    <a:pt x="665807" y="496443"/>
                    <a:pt x="671924" y="438302"/>
                  </a:cubicBezTo>
                  <a:cubicBezTo>
                    <a:pt x="678040" y="380161"/>
                    <a:pt x="684081" y="327888"/>
                    <a:pt x="690045" y="281482"/>
                  </a:cubicBezTo>
                  <a:lnTo>
                    <a:pt x="685172" y="281482"/>
                  </a:lnTo>
                  <a:lnTo>
                    <a:pt x="609580" y="498500"/>
                  </a:lnTo>
                  <a:lnTo>
                    <a:pt x="487621" y="830122"/>
                  </a:lnTo>
                  <a:lnTo>
                    <a:pt x="368101" y="830122"/>
                  </a:lnTo>
                  <a:lnTo>
                    <a:pt x="244922" y="498500"/>
                  </a:lnTo>
                  <a:lnTo>
                    <a:pt x="171773" y="281482"/>
                  </a:lnTo>
                  <a:lnTo>
                    <a:pt x="166900" y="281482"/>
                  </a:lnTo>
                  <a:cubicBezTo>
                    <a:pt x="172864" y="327887"/>
                    <a:pt x="178905" y="380162"/>
                    <a:pt x="185021" y="438309"/>
                  </a:cubicBezTo>
                  <a:cubicBezTo>
                    <a:pt x="191138" y="496455"/>
                    <a:pt x="194437" y="549048"/>
                    <a:pt x="194919" y="596088"/>
                  </a:cubicBezTo>
                  <a:lnTo>
                    <a:pt x="194919" y="906932"/>
                  </a:lnTo>
                  <a:lnTo>
                    <a:pt x="0" y="90693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9600" dirty="0"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103883" y="2883680"/>
              <a:ext cx="626517" cy="727710"/>
            </a:xfrm>
            <a:custGeom>
              <a:avLst/>
              <a:gdLst/>
              <a:ahLst/>
              <a:cxnLst/>
              <a:rect l="l" t="t" r="r" b="b"/>
              <a:pathLst>
                <a:path w="626517" h="727710">
                  <a:moveTo>
                    <a:pt x="329184" y="0"/>
                  </a:moveTo>
                  <a:cubicBezTo>
                    <a:pt x="395780" y="615"/>
                    <a:pt x="451086" y="15490"/>
                    <a:pt x="495105" y="44627"/>
                  </a:cubicBezTo>
                  <a:cubicBezTo>
                    <a:pt x="539124" y="73764"/>
                    <a:pt x="572038" y="113471"/>
                    <a:pt x="593848" y="163749"/>
                  </a:cubicBezTo>
                  <a:cubicBezTo>
                    <a:pt x="615658" y="214028"/>
                    <a:pt x="626547" y="271187"/>
                    <a:pt x="626517" y="335228"/>
                  </a:cubicBezTo>
                  <a:cubicBezTo>
                    <a:pt x="626415" y="354612"/>
                    <a:pt x="625400" y="372779"/>
                    <a:pt x="623472" y="389728"/>
                  </a:cubicBezTo>
                  <a:cubicBezTo>
                    <a:pt x="621543" y="406677"/>
                    <a:pt x="619310" y="419363"/>
                    <a:pt x="616772" y="427787"/>
                  </a:cubicBezTo>
                  <a:lnTo>
                    <a:pt x="209703" y="427787"/>
                  </a:lnTo>
                  <a:cubicBezTo>
                    <a:pt x="219964" y="475034"/>
                    <a:pt x="240285" y="509312"/>
                    <a:pt x="270663" y="530621"/>
                  </a:cubicBezTo>
                  <a:cubicBezTo>
                    <a:pt x="301041" y="551930"/>
                    <a:pt x="338430" y="562407"/>
                    <a:pt x="382829" y="562051"/>
                  </a:cubicBezTo>
                  <a:cubicBezTo>
                    <a:pt x="407670" y="562051"/>
                    <a:pt x="432047" y="558389"/>
                    <a:pt x="455961" y="551066"/>
                  </a:cubicBezTo>
                  <a:cubicBezTo>
                    <a:pt x="479875" y="543742"/>
                    <a:pt x="504242" y="532757"/>
                    <a:pt x="529062" y="518110"/>
                  </a:cubicBezTo>
                  <a:lnTo>
                    <a:pt x="600935" y="648534"/>
                  </a:lnTo>
                  <a:cubicBezTo>
                    <a:pt x="564238" y="674216"/>
                    <a:pt x="524034" y="693806"/>
                    <a:pt x="480322" y="707307"/>
                  </a:cubicBezTo>
                  <a:cubicBezTo>
                    <a:pt x="436610" y="720807"/>
                    <a:pt x="393953" y="727608"/>
                    <a:pt x="352349" y="727710"/>
                  </a:cubicBezTo>
                  <a:cubicBezTo>
                    <a:pt x="285436" y="727471"/>
                    <a:pt x="225545" y="713061"/>
                    <a:pt x="172675" y="684481"/>
                  </a:cubicBezTo>
                  <a:cubicBezTo>
                    <a:pt x="119806" y="655900"/>
                    <a:pt x="77977" y="614583"/>
                    <a:pt x="47188" y="560528"/>
                  </a:cubicBezTo>
                  <a:cubicBezTo>
                    <a:pt x="16399" y="506474"/>
                    <a:pt x="670" y="441117"/>
                    <a:pt x="0" y="364457"/>
                  </a:cubicBezTo>
                  <a:cubicBezTo>
                    <a:pt x="949" y="288936"/>
                    <a:pt x="16934" y="224018"/>
                    <a:pt x="47956" y="169703"/>
                  </a:cubicBezTo>
                  <a:cubicBezTo>
                    <a:pt x="78978" y="115388"/>
                    <a:pt x="119347" y="73605"/>
                    <a:pt x="169063" y="44356"/>
                  </a:cubicBezTo>
                  <a:cubicBezTo>
                    <a:pt x="218779" y="15107"/>
                    <a:pt x="272153" y="321"/>
                    <a:pt x="329184" y="0"/>
                  </a:cubicBezTo>
                  <a:close/>
                  <a:moveTo>
                    <a:pt x="332842" y="165659"/>
                  </a:moveTo>
                  <a:cubicBezTo>
                    <a:pt x="302337" y="165506"/>
                    <a:pt x="275565" y="175272"/>
                    <a:pt x="252527" y="194956"/>
                  </a:cubicBezTo>
                  <a:cubicBezTo>
                    <a:pt x="229489" y="214641"/>
                    <a:pt x="213995" y="245159"/>
                    <a:pt x="206045" y="286512"/>
                  </a:cubicBezTo>
                  <a:lnTo>
                    <a:pt x="442570" y="286512"/>
                  </a:lnTo>
                  <a:cubicBezTo>
                    <a:pt x="442951" y="251034"/>
                    <a:pt x="434569" y="222194"/>
                    <a:pt x="417424" y="199992"/>
                  </a:cubicBezTo>
                  <a:cubicBezTo>
                    <a:pt x="400279" y="177790"/>
                    <a:pt x="372085" y="166345"/>
                    <a:pt x="332842" y="16565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9600" dirty="0"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409793" y="2011020"/>
            <a:ext cx="2960066" cy="1839197"/>
            <a:chOff x="2243281" y="2687389"/>
            <a:chExt cx="1487119" cy="924001"/>
          </a:xfrm>
          <a:solidFill>
            <a:srgbClr val="729ACD"/>
          </a:solidFill>
        </p:grpSpPr>
        <p:sp>
          <p:nvSpPr>
            <p:cNvPr id="14" name="文本框 13"/>
            <p:cNvSpPr txBox="1"/>
            <p:nvPr/>
          </p:nvSpPr>
          <p:spPr>
            <a:xfrm>
              <a:off x="2243281" y="2687389"/>
              <a:ext cx="860602" cy="906932"/>
            </a:xfrm>
            <a:custGeom>
              <a:avLst/>
              <a:gdLst/>
              <a:ahLst/>
              <a:cxnLst/>
              <a:rect l="l" t="t" r="r" b="b"/>
              <a:pathLst>
                <a:path w="860602" h="906932">
                  <a:moveTo>
                    <a:pt x="0" y="0"/>
                  </a:moveTo>
                  <a:lnTo>
                    <a:pt x="235166" y="0"/>
                  </a:lnTo>
                  <a:lnTo>
                    <a:pt x="379077" y="391210"/>
                  </a:lnTo>
                  <a:cubicBezTo>
                    <a:pt x="388097" y="417550"/>
                    <a:pt x="396584" y="444728"/>
                    <a:pt x="404536" y="472744"/>
                  </a:cubicBezTo>
                  <a:cubicBezTo>
                    <a:pt x="412489" y="500761"/>
                    <a:pt x="420671" y="528853"/>
                    <a:pt x="429081" y="557022"/>
                  </a:cubicBezTo>
                  <a:lnTo>
                    <a:pt x="435178" y="557022"/>
                  </a:lnTo>
                  <a:cubicBezTo>
                    <a:pt x="444198" y="528853"/>
                    <a:pt x="452685" y="500761"/>
                    <a:pt x="460637" y="472744"/>
                  </a:cubicBezTo>
                  <a:cubicBezTo>
                    <a:pt x="468590" y="444728"/>
                    <a:pt x="476772" y="417550"/>
                    <a:pt x="485182" y="391210"/>
                  </a:cubicBezTo>
                  <a:lnTo>
                    <a:pt x="624215" y="0"/>
                  </a:lnTo>
                  <a:lnTo>
                    <a:pt x="860602" y="0"/>
                  </a:lnTo>
                  <a:lnTo>
                    <a:pt x="860602" y="906932"/>
                  </a:lnTo>
                  <a:lnTo>
                    <a:pt x="662025" y="906932"/>
                  </a:lnTo>
                  <a:lnTo>
                    <a:pt x="662025" y="596036"/>
                  </a:lnTo>
                  <a:cubicBezTo>
                    <a:pt x="662507" y="549021"/>
                    <a:pt x="665807" y="496443"/>
                    <a:pt x="671924" y="438302"/>
                  </a:cubicBezTo>
                  <a:cubicBezTo>
                    <a:pt x="678040" y="380161"/>
                    <a:pt x="684081" y="327888"/>
                    <a:pt x="690045" y="281482"/>
                  </a:cubicBezTo>
                  <a:lnTo>
                    <a:pt x="685172" y="281482"/>
                  </a:lnTo>
                  <a:lnTo>
                    <a:pt x="609580" y="498500"/>
                  </a:lnTo>
                  <a:lnTo>
                    <a:pt x="487621" y="830122"/>
                  </a:lnTo>
                  <a:lnTo>
                    <a:pt x="368101" y="830122"/>
                  </a:lnTo>
                  <a:lnTo>
                    <a:pt x="244922" y="498500"/>
                  </a:lnTo>
                  <a:lnTo>
                    <a:pt x="171773" y="281482"/>
                  </a:lnTo>
                  <a:lnTo>
                    <a:pt x="166900" y="281482"/>
                  </a:lnTo>
                  <a:cubicBezTo>
                    <a:pt x="172864" y="327887"/>
                    <a:pt x="178905" y="380162"/>
                    <a:pt x="185021" y="438309"/>
                  </a:cubicBezTo>
                  <a:cubicBezTo>
                    <a:pt x="191138" y="496455"/>
                    <a:pt x="194437" y="549048"/>
                    <a:pt x="194919" y="596088"/>
                  </a:cubicBezTo>
                  <a:lnTo>
                    <a:pt x="194919" y="906932"/>
                  </a:lnTo>
                  <a:lnTo>
                    <a:pt x="0" y="90693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9600" dirty="0"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103883" y="2883680"/>
              <a:ext cx="626517" cy="727710"/>
            </a:xfrm>
            <a:custGeom>
              <a:avLst/>
              <a:gdLst/>
              <a:ahLst/>
              <a:cxnLst/>
              <a:rect l="l" t="t" r="r" b="b"/>
              <a:pathLst>
                <a:path w="626517" h="727710">
                  <a:moveTo>
                    <a:pt x="329184" y="0"/>
                  </a:moveTo>
                  <a:cubicBezTo>
                    <a:pt x="395780" y="615"/>
                    <a:pt x="451086" y="15490"/>
                    <a:pt x="495105" y="44627"/>
                  </a:cubicBezTo>
                  <a:cubicBezTo>
                    <a:pt x="539124" y="73764"/>
                    <a:pt x="572038" y="113471"/>
                    <a:pt x="593848" y="163749"/>
                  </a:cubicBezTo>
                  <a:cubicBezTo>
                    <a:pt x="615658" y="214028"/>
                    <a:pt x="626547" y="271187"/>
                    <a:pt x="626517" y="335228"/>
                  </a:cubicBezTo>
                  <a:cubicBezTo>
                    <a:pt x="626415" y="354612"/>
                    <a:pt x="625400" y="372779"/>
                    <a:pt x="623472" y="389728"/>
                  </a:cubicBezTo>
                  <a:cubicBezTo>
                    <a:pt x="621543" y="406677"/>
                    <a:pt x="619310" y="419363"/>
                    <a:pt x="616772" y="427787"/>
                  </a:cubicBezTo>
                  <a:lnTo>
                    <a:pt x="209703" y="427787"/>
                  </a:lnTo>
                  <a:cubicBezTo>
                    <a:pt x="219964" y="475034"/>
                    <a:pt x="240285" y="509312"/>
                    <a:pt x="270663" y="530621"/>
                  </a:cubicBezTo>
                  <a:cubicBezTo>
                    <a:pt x="301041" y="551930"/>
                    <a:pt x="338430" y="562407"/>
                    <a:pt x="382829" y="562051"/>
                  </a:cubicBezTo>
                  <a:cubicBezTo>
                    <a:pt x="407670" y="562051"/>
                    <a:pt x="432047" y="558389"/>
                    <a:pt x="455961" y="551066"/>
                  </a:cubicBezTo>
                  <a:cubicBezTo>
                    <a:pt x="479875" y="543742"/>
                    <a:pt x="504242" y="532757"/>
                    <a:pt x="529062" y="518110"/>
                  </a:cubicBezTo>
                  <a:lnTo>
                    <a:pt x="600935" y="648534"/>
                  </a:lnTo>
                  <a:cubicBezTo>
                    <a:pt x="564238" y="674216"/>
                    <a:pt x="524034" y="693806"/>
                    <a:pt x="480322" y="707307"/>
                  </a:cubicBezTo>
                  <a:cubicBezTo>
                    <a:pt x="436610" y="720807"/>
                    <a:pt x="393953" y="727608"/>
                    <a:pt x="352349" y="727710"/>
                  </a:cubicBezTo>
                  <a:cubicBezTo>
                    <a:pt x="285436" y="727471"/>
                    <a:pt x="225545" y="713061"/>
                    <a:pt x="172675" y="684481"/>
                  </a:cubicBezTo>
                  <a:cubicBezTo>
                    <a:pt x="119806" y="655900"/>
                    <a:pt x="77977" y="614583"/>
                    <a:pt x="47188" y="560528"/>
                  </a:cubicBezTo>
                  <a:cubicBezTo>
                    <a:pt x="16399" y="506474"/>
                    <a:pt x="670" y="441117"/>
                    <a:pt x="0" y="364457"/>
                  </a:cubicBezTo>
                  <a:cubicBezTo>
                    <a:pt x="949" y="288936"/>
                    <a:pt x="16934" y="224018"/>
                    <a:pt x="47956" y="169703"/>
                  </a:cubicBezTo>
                  <a:cubicBezTo>
                    <a:pt x="78978" y="115388"/>
                    <a:pt x="119347" y="73605"/>
                    <a:pt x="169063" y="44356"/>
                  </a:cubicBezTo>
                  <a:cubicBezTo>
                    <a:pt x="218779" y="15107"/>
                    <a:pt x="272153" y="321"/>
                    <a:pt x="329184" y="0"/>
                  </a:cubicBezTo>
                  <a:close/>
                  <a:moveTo>
                    <a:pt x="332842" y="165659"/>
                  </a:moveTo>
                  <a:cubicBezTo>
                    <a:pt x="302337" y="165506"/>
                    <a:pt x="275565" y="175272"/>
                    <a:pt x="252527" y="194956"/>
                  </a:cubicBezTo>
                  <a:cubicBezTo>
                    <a:pt x="229489" y="214641"/>
                    <a:pt x="213995" y="245159"/>
                    <a:pt x="206045" y="286512"/>
                  </a:cubicBezTo>
                  <a:lnTo>
                    <a:pt x="442570" y="286512"/>
                  </a:lnTo>
                  <a:cubicBezTo>
                    <a:pt x="442951" y="251034"/>
                    <a:pt x="434569" y="222194"/>
                    <a:pt x="417424" y="199992"/>
                  </a:cubicBezTo>
                  <a:cubicBezTo>
                    <a:pt x="400279" y="177790"/>
                    <a:pt x="372085" y="166345"/>
                    <a:pt x="332842" y="16565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960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grpSp>
        <p:nvGrpSpPr>
          <p:cNvPr id="4" name="千图PPT彼岸天：ID 8661124库_组合 1"/>
          <p:cNvGrpSpPr/>
          <p:nvPr>
            <p:custDataLst>
              <p:tags r:id="rId1"/>
            </p:custDataLst>
          </p:nvPr>
        </p:nvGrpSpPr>
        <p:grpSpPr>
          <a:xfrm>
            <a:off x="4032676" y="1584087"/>
            <a:ext cx="4126300" cy="4077337"/>
            <a:chOff x="4032676" y="1584087"/>
            <a:chExt cx="4126300" cy="4077337"/>
          </a:xfrm>
          <a:solidFill>
            <a:srgbClr val="729ACD"/>
          </a:solidFill>
          <a:effectLst/>
        </p:grpSpPr>
        <p:sp>
          <p:nvSpPr>
            <p:cNvPr id="7" name="Freeform: Shape 104"/>
            <p:cNvSpPr/>
            <p:nvPr/>
          </p:nvSpPr>
          <p:spPr bwMode="auto">
            <a:xfrm>
              <a:off x="5864361" y="2507720"/>
              <a:ext cx="2294615" cy="1032688"/>
            </a:xfrm>
            <a:custGeom>
              <a:avLst/>
              <a:gdLst/>
              <a:ahLst/>
              <a:cxnLst>
                <a:cxn ang="0">
                  <a:pos x="621" y="54"/>
                </a:cxn>
                <a:cxn ang="0">
                  <a:pos x="346" y="54"/>
                </a:cxn>
                <a:cxn ang="0">
                  <a:pos x="255" y="91"/>
                </a:cxn>
                <a:cxn ang="0">
                  <a:pos x="0" y="346"/>
                </a:cxn>
                <a:cxn ang="0">
                  <a:pos x="91" y="309"/>
                </a:cxn>
                <a:cxn ang="0">
                  <a:pos x="621" y="309"/>
                </a:cxn>
                <a:cxn ang="0">
                  <a:pos x="621" y="351"/>
                </a:cxn>
                <a:cxn ang="0">
                  <a:pos x="636" y="358"/>
                </a:cxn>
                <a:cxn ang="0">
                  <a:pos x="797" y="196"/>
                </a:cxn>
                <a:cxn ang="0">
                  <a:pos x="797" y="166"/>
                </a:cxn>
                <a:cxn ang="0">
                  <a:pos x="636" y="5"/>
                </a:cxn>
                <a:cxn ang="0">
                  <a:pos x="621" y="11"/>
                </a:cxn>
                <a:cxn ang="0">
                  <a:pos x="621" y="54"/>
                </a:cxn>
              </a:cxnLst>
              <a:rect l="0" t="0" r="r" b="b"/>
              <a:pathLst>
                <a:path w="805" h="363">
                  <a:moveTo>
                    <a:pt x="621" y="54"/>
                  </a:moveTo>
                  <a:cubicBezTo>
                    <a:pt x="346" y="54"/>
                    <a:pt x="346" y="54"/>
                    <a:pt x="346" y="54"/>
                  </a:cubicBezTo>
                  <a:cubicBezTo>
                    <a:pt x="310" y="54"/>
                    <a:pt x="279" y="68"/>
                    <a:pt x="255" y="91"/>
                  </a:cubicBezTo>
                  <a:cubicBezTo>
                    <a:pt x="0" y="346"/>
                    <a:pt x="0" y="346"/>
                    <a:pt x="0" y="346"/>
                  </a:cubicBezTo>
                  <a:cubicBezTo>
                    <a:pt x="23" y="323"/>
                    <a:pt x="55" y="309"/>
                    <a:pt x="91" y="309"/>
                  </a:cubicBezTo>
                  <a:cubicBezTo>
                    <a:pt x="621" y="309"/>
                    <a:pt x="621" y="309"/>
                    <a:pt x="621" y="309"/>
                  </a:cubicBezTo>
                  <a:cubicBezTo>
                    <a:pt x="621" y="351"/>
                    <a:pt x="621" y="351"/>
                    <a:pt x="621" y="351"/>
                  </a:cubicBezTo>
                  <a:cubicBezTo>
                    <a:pt x="621" y="359"/>
                    <a:pt x="630" y="363"/>
                    <a:pt x="636" y="358"/>
                  </a:cubicBezTo>
                  <a:cubicBezTo>
                    <a:pt x="797" y="196"/>
                    <a:pt x="797" y="196"/>
                    <a:pt x="797" y="196"/>
                  </a:cubicBezTo>
                  <a:cubicBezTo>
                    <a:pt x="805" y="188"/>
                    <a:pt x="805" y="175"/>
                    <a:pt x="797" y="166"/>
                  </a:cubicBezTo>
                  <a:cubicBezTo>
                    <a:pt x="636" y="5"/>
                    <a:pt x="636" y="5"/>
                    <a:pt x="636" y="5"/>
                  </a:cubicBezTo>
                  <a:cubicBezTo>
                    <a:pt x="630" y="0"/>
                    <a:pt x="621" y="3"/>
                    <a:pt x="621" y="11"/>
                  </a:cubicBezTo>
                  <a:lnTo>
                    <a:pt x="621" y="5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Freeform: Shape 107"/>
            <p:cNvSpPr/>
            <p:nvPr/>
          </p:nvSpPr>
          <p:spPr bwMode="auto">
            <a:xfrm>
              <a:off x="5279024" y="1584087"/>
              <a:ext cx="1119488" cy="2330225"/>
            </a:xfrm>
            <a:custGeom>
              <a:avLst/>
              <a:gdLst/>
              <a:ahLst/>
              <a:cxnLst>
                <a:cxn ang="0">
                  <a:pos x="95" y="138"/>
                </a:cxn>
                <a:cxn ang="0">
                  <a:pos x="10" y="400"/>
                </a:cxn>
                <a:cxn ang="0">
                  <a:pos x="18" y="497"/>
                </a:cxn>
                <a:cxn ang="0">
                  <a:pos x="182" y="818"/>
                </a:cxn>
                <a:cxn ang="0">
                  <a:pos x="174" y="721"/>
                </a:cxn>
                <a:cxn ang="0">
                  <a:pos x="338" y="217"/>
                </a:cxn>
                <a:cxn ang="0">
                  <a:pos x="379" y="230"/>
                </a:cxn>
                <a:cxn ang="0">
                  <a:pos x="389" y="218"/>
                </a:cxn>
                <a:cxn ang="0">
                  <a:pos x="286" y="14"/>
                </a:cxn>
                <a:cxn ang="0">
                  <a:pos x="257" y="5"/>
                </a:cxn>
                <a:cxn ang="0">
                  <a:pos x="54" y="109"/>
                </a:cxn>
                <a:cxn ang="0">
                  <a:pos x="55" y="125"/>
                </a:cxn>
                <a:cxn ang="0">
                  <a:pos x="95" y="138"/>
                </a:cxn>
              </a:cxnLst>
              <a:rect l="0" t="0" r="r" b="b"/>
              <a:pathLst>
                <a:path w="393" h="818">
                  <a:moveTo>
                    <a:pt x="95" y="138"/>
                  </a:moveTo>
                  <a:cubicBezTo>
                    <a:pt x="10" y="400"/>
                    <a:pt x="10" y="400"/>
                    <a:pt x="10" y="400"/>
                  </a:cubicBezTo>
                  <a:cubicBezTo>
                    <a:pt x="0" y="433"/>
                    <a:pt x="3" y="468"/>
                    <a:pt x="18" y="497"/>
                  </a:cubicBezTo>
                  <a:cubicBezTo>
                    <a:pt x="182" y="818"/>
                    <a:pt x="182" y="818"/>
                    <a:pt x="182" y="818"/>
                  </a:cubicBezTo>
                  <a:cubicBezTo>
                    <a:pt x="167" y="789"/>
                    <a:pt x="163" y="755"/>
                    <a:pt x="174" y="721"/>
                  </a:cubicBezTo>
                  <a:cubicBezTo>
                    <a:pt x="338" y="217"/>
                    <a:pt x="338" y="217"/>
                    <a:pt x="338" y="217"/>
                  </a:cubicBezTo>
                  <a:cubicBezTo>
                    <a:pt x="379" y="230"/>
                    <a:pt x="379" y="230"/>
                    <a:pt x="379" y="230"/>
                  </a:cubicBezTo>
                  <a:cubicBezTo>
                    <a:pt x="386" y="232"/>
                    <a:pt x="393" y="225"/>
                    <a:pt x="389" y="218"/>
                  </a:cubicBezTo>
                  <a:cubicBezTo>
                    <a:pt x="286" y="14"/>
                    <a:pt x="286" y="14"/>
                    <a:pt x="286" y="14"/>
                  </a:cubicBezTo>
                  <a:cubicBezTo>
                    <a:pt x="280" y="4"/>
                    <a:pt x="267" y="0"/>
                    <a:pt x="257" y="5"/>
                  </a:cubicBezTo>
                  <a:cubicBezTo>
                    <a:pt x="54" y="109"/>
                    <a:pt x="54" y="109"/>
                    <a:pt x="54" y="109"/>
                  </a:cubicBezTo>
                  <a:cubicBezTo>
                    <a:pt x="47" y="112"/>
                    <a:pt x="48" y="122"/>
                    <a:pt x="55" y="125"/>
                  </a:cubicBezTo>
                  <a:lnTo>
                    <a:pt x="95" y="1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Freeform: Shape 110"/>
            <p:cNvSpPr/>
            <p:nvPr/>
          </p:nvSpPr>
          <p:spPr bwMode="auto">
            <a:xfrm>
              <a:off x="4032676" y="3017386"/>
              <a:ext cx="2143273" cy="1268603"/>
            </a:xfrm>
            <a:custGeom>
              <a:avLst/>
              <a:gdLst/>
              <a:ahLst/>
              <a:cxnLst>
                <a:cxn ang="0">
                  <a:pos x="79" y="255"/>
                </a:cxn>
                <a:cxn ang="0">
                  <a:pos x="301" y="417"/>
                </a:cxn>
                <a:cxn ang="0">
                  <a:pos x="396" y="440"/>
                </a:cxn>
                <a:cxn ang="0">
                  <a:pos x="752" y="383"/>
                </a:cxn>
                <a:cxn ang="0">
                  <a:pos x="658" y="361"/>
                </a:cxn>
                <a:cxn ang="0">
                  <a:pos x="229" y="49"/>
                </a:cxn>
                <a:cxn ang="0">
                  <a:pos x="254" y="15"/>
                </a:cxn>
                <a:cxn ang="0">
                  <a:pos x="245" y="1"/>
                </a:cxn>
                <a:cxn ang="0">
                  <a:pos x="20" y="36"/>
                </a:cxn>
                <a:cxn ang="0">
                  <a:pos x="2" y="61"/>
                </a:cxn>
                <a:cxn ang="0">
                  <a:pos x="38" y="286"/>
                </a:cxn>
                <a:cxn ang="0">
                  <a:pos x="54" y="290"/>
                </a:cxn>
                <a:cxn ang="0">
                  <a:pos x="79" y="255"/>
                </a:cxn>
              </a:cxnLst>
              <a:rect l="0" t="0" r="r" b="b"/>
              <a:pathLst>
                <a:path w="752" h="445">
                  <a:moveTo>
                    <a:pt x="79" y="255"/>
                  </a:moveTo>
                  <a:cubicBezTo>
                    <a:pt x="301" y="417"/>
                    <a:pt x="301" y="417"/>
                    <a:pt x="301" y="417"/>
                  </a:cubicBezTo>
                  <a:cubicBezTo>
                    <a:pt x="330" y="438"/>
                    <a:pt x="364" y="445"/>
                    <a:pt x="396" y="440"/>
                  </a:cubicBezTo>
                  <a:cubicBezTo>
                    <a:pt x="752" y="383"/>
                    <a:pt x="752" y="383"/>
                    <a:pt x="752" y="383"/>
                  </a:cubicBezTo>
                  <a:cubicBezTo>
                    <a:pt x="720" y="389"/>
                    <a:pt x="686" y="381"/>
                    <a:pt x="658" y="361"/>
                  </a:cubicBezTo>
                  <a:cubicBezTo>
                    <a:pt x="229" y="49"/>
                    <a:pt x="229" y="49"/>
                    <a:pt x="229" y="49"/>
                  </a:cubicBezTo>
                  <a:cubicBezTo>
                    <a:pt x="254" y="15"/>
                    <a:pt x="254" y="15"/>
                    <a:pt x="254" y="15"/>
                  </a:cubicBezTo>
                  <a:cubicBezTo>
                    <a:pt x="258" y="8"/>
                    <a:pt x="253" y="0"/>
                    <a:pt x="245" y="1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8" y="38"/>
                    <a:pt x="0" y="49"/>
                    <a:pt x="2" y="61"/>
                  </a:cubicBezTo>
                  <a:cubicBezTo>
                    <a:pt x="38" y="286"/>
                    <a:pt x="38" y="286"/>
                    <a:pt x="38" y="286"/>
                  </a:cubicBezTo>
                  <a:cubicBezTo>
                    <a:pt x="39" y="294"/>
                    <a:pt x="49" y="296"/>
                    <a:pt x="54" y="290"/>
                  </a:cubicBezTo>
                  <a:lnTo>
                    <a:pt x="79" y="25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Freeform: Shape 113"/>
            <p:cNvSpPr/>
            <p:nvPr/>
          </p:nvSpPr>
          <p:spPr bwMode="auto">
            <a:xfrm>
              <a:off x="4889540" y="3807482"/>
              <a:ext cx="1593544" cy="1853942"/>
            </a:xfrm>
            <a:custGeom>
              <a:avLst/>
              <a:gdLst/>
              <a:ahLst/>
              <a:cxnLst>
                <a:cxn ang="0">
                  <a:pos x="228" y="602"/>
                </a:cxn>
                <a:cxn ang="0">
                  <a:pos x="451" y="440"/>
                </a:cxn>
                <a:cxn ang="0">
                  <a:pos x="502" y="357"/>
                </a:cxn>
                <a:cxn ang="0">
                  <a:pos x="559" y="0"/>
                </a:cxn>
                <a:cxn ang="0">
                  <a:pos x="507" y="84"/>
                </a:cxn>
                <a:cxn ang="0">
                  <a:pos x="79" y="395"/>
                </a:cxn>
                <a:cxn ang="0">
                  <a:pos x="54" y="361"/>
                </a:cxn>
                <a:cxn ang="0">
                  <a:pos x="38" y="365"/>
                </a:cxn>
                <a:cxn ang="0">
                  <a:pos x="2" y="590"/>
                </a:cxn>
                <a:cxn ang="0">
                  <a:pos x="20" y="614"/>
                </a:cxn>
                <a:cxn ang="0">
                  <a:pos x="245" y="650"/>
                </a:cxn>
                <a:cxn ang="0">
                  <a:pos x="253" y="636"/>
                </a:cxn>
                <a:cxn ang="0">
                  <a:pos x="228" y="602"/>
                </a:cxn>
              </a:cxnLst>
              <a:rect l="0" t="0" r="r" b="b"/>
              <a:pathLst>
                <a:path w="559" h="651">
                  <a:moveTo>
                    <a:pt x="228" y="602"/>
                  </a:moveTo>
                  <a:cubicBezTo>
                    <a:pt x="451" y="440"/>
                    <a:pt x="451" y="440"/>
                    <a:pt x="451" y="440"/>
                  </a:cubicBezTo>
                  <a:cubicBezTo>
                    <a:pt x="480" y="419"/>
                    <a:pt x="497" y="389"/>
                    <a:pt x="502" y="357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53" y="33"/>
                    <a:pt x="536" y="63"/>
                    <a:pt x="507" y="84"/>
                  </a:cubicBezTo>
                  <a:cubicBezTo>
                    <a:pt x="79" y="395"/>
                    <a:pt x="79" y="395"/>
                    <a:pt x="79" y="395"/>
                  </a:cubicBezTo>
                  <a:cubicBezTo>
                    <a:pt x="54" y="361"/>
                    <a:pt x="54" y="361"/>
                    <a:pt x="54" y="361"/>
                  </a:cubicBezTo>
                  <a:cubicBezTo>
                    <a:pt x="49" y="355"/>
                    <a:pt x="39" y="357"/>
                    <a:pt x="38" y="365"/>
                  </a:cubicBezTo>
                  <a:cubicBezTo>
                    <a:pt x="2" y="590"/>
                    <a:pt x="2" y="590"/>
                    <a:pt x="2" y="590"/>
                  </a:cubicBezTo>
                  <a:cubicBezTo>
                    <a:pt x="0" y="602"/>
                    <a:pt x="8" y="613"/>
                    <a:pt x="20" y="614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53" y="651"/>
                    <a:pt x="258" y="642"/>
                    <a:pt x="253" y="636"/>
                  </a:cubicBezTo>
                  <a:lnTo>
                    <a:pt x="228" y="60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Freeform: Shape 116"/>
            <p:cNvSpPr/>
            <p:nvPr/>
          </p:nvSpPr>
          <p:spPr bwMode="auto">
            <a:xfrm>
              <a:off x="6285004" y="3426900"/>
              <a:ext cx="1497843" cy="2043120"/>
            </a:xfrm>
            <a:custGeom>
              <a:avLst/>
              <a:gdLst/>
              <a:ahLst/>
              <a:cxnLst>
                <a:cxn ang="0">
                  <a:pos x="470" y="500"/>
                </a:cxn>
                <a:cxn ang="0">
                  <a:pos x="385" y="238"/>
                </a:cxn>
                <a:cxn ang="0">
                  <a:pos x="322" y="164"/>
                </a:cxn>
                <a:cxn ang="0">
                  <a:pos x="0" y="0"/>
                </a:cxn>
                <a:cxn ang="0">
                  <a:pos x="64" y="74"/>
                </a:cxn>
                <a:cxn ang="0">
                  <a:pos x="228" y="578"/>
                </a:cxn>
                <a:cxn ang="0">
                  <a:pos x="187" y="592"/>
                </a:cxn>
                <a:cxn ang="0">
                  <a:pos x="186" y="608"/>
                </a:cxn>
                <a:cxn ang="0">
                  <a:pos x="389" y="711"/>
                </a:cxn>
                <a:cxn ang="0">
                  <a:pos x="418" y="702"/>
                </a:cxn>
                <a:cxn ang="0">
                  <a:pos x="521" y="499"/>
                </a:cxn>
                <a:cxn ang="0">
                  <a:pos x="511" y="486"/>
                </a:cxn>
                <a:cxn ang="0">
                  <a:pos x="470" y="500"/>
                </a:cxn>
              </a:cxnLst>
              <a:rect l="0" t="0" r="r" b="b"/>
              <a:pathLst>
                <a:path w="525" h="717">
                  <a:moveTo>
                    <a:pt x="470" y="500"/>
                  </a:moveTo>
                  <a:cubicBezTo>
                    <a:pt x="385" y="238"/>
                    <a:pt x="385" y="238"/>
                    <a:pt x="385" y="238"/>
                  </a:cubicBezTo>
                  <a:cubicBezTo>
                    <a:pt x="374" y="204"/>
                    <a:pt x="351" y="178"/>
                    <a:pt x="322" y="16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" y="15"/>
                    <a:pt x="53" y="41"/>
                    <a:pt x="64" y="74"/>
                  </a:cubicBezTo>
                  <a:cubicBezTo>
                    <a:pt x="228" y="578"/>
                    <a:pt x="228" y="578"/>
                    <a:pt x="228" y="578"/>
                  </a:cubicBezTo>
                  <a:cubicBezTo>
                    <a:pt x="187" y="592"/>
                    <a:pt x="187" y="592"/>
                    <a:pt x="187" y="592"/>
                  </a:cubicBezTo>
                  <a:cubicBezTo>
                    <a:pt x="180" y="594"/>
                    <a:pt x="179" y="604"/>
                    <a:pt x="186" y="608"/>
                  </a:cubicBezTo>
                  <a:cubicBezTo>
                    <a:pt x="389" y="711"/>
                    <a:pt x="389" y="711"/>
                    <a:pt x="389" y="711"/>
                  </a:cubicBezTo>
                  <a:cubicBezTo>
                    <a:pt x="400" y="717"/>
                    <a:pt x="412" y="712"/>
                    <a:pt x="418" y="702"/>
                  </a:cubicBezTo>
                  <a:cubicBezTo>
                    <a:pt x="521" y="499"/>
                    <a:pt x="521" y="499"/>
                    <a:pt x="521" y="499"/>
                  </a:cubicBezTo>
                  <a:cubicBezTo>
                    <a:pt x="525" y="492"/>
                    <a:pt x="518" y="484"/>
                    <a:pt x="511" y="486"/>
                  </a:cubicBezTo>
                  <a:lnTo>
                    <a:pt x="470" y="50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2" name="Group 118"/>
            <p:cNvGrpSpPr/>
            <p:nvPr/>
          </p:nvGrpSpPr>
          <p:grpSpPr>
            <a:xfrm>
              <a:off x="5757532" y="3386839"/>
              <a:ext cx="727779" cy="727778"/>
              <a:chOff x="4330700" y="2847975"/>
              <a:chExt cx="519113" cy="519113"/>
            </a:xfrm>
            <a:grpFill/>
          </p:grpSpPr>
          <p:sp>
            <p:nvSpPr>
              <p:cNvPr id="18" name="Oval 119"/>
              <p:cNvSpPr/>
              <p:nvPr/>
            </p:nvSpPr>
            <p:spPr bwMode="auto">
              <a:xfrm>
                <a:off x="4330700" y="2847975"/>
                <a:ext cx="519113" cy="519113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9" name="Freeform: Shape 120"/>
              <p:cNvSpPr/>
              <p:nvPr/>
            </p:nvSpPr>
            <p:spPr bwMode="auto">
              <a:xfrm>
                <a:off x="4387668" y="2894216"/>
                <a:ext cx="427038" cy="428625"/>
              </a:xfrm>
              <a:custGeom>
                <a:avLst/>
                <a:gdLst/>
                <a:ahLst/>
                <a:cxnLst>
                  <a:cxn ang="0">
                    <a:pos x="37" y="173"/>
                  </a:cxn>
                  <a:cxn ang="0">
                    <a:pos x="37" y="38"/>
                  </a:cxn>
                  <a:cxn ang="0">
                    <a:pos x="172" y="38"/>
                  </a:cxn>
                  <a:cxn ang="0">
                    <a:pos x="172" y="173"/>
                  </a:cxn>
                  <a:cxn ang="0">
                    <a:pos x="37" y="173"/>
                  </a:cxn>
                </a:cxnLst>
                <a:rect l="0" t="0" r="r" b="b"/>
                <a:pathLst>
                  <a:path w="210" h="211">
                    <a:moveTo>
                      <a:pt x="37" y="173"/>
                    </a:moveTo>
                    <a:cubicBezTo>
                      <a:pt x="0" y="136"/>
                      <a:pt x="0" y="75"/>
                      <a:pt x="37" y="38"/>
                    </a:cubicBezTo>
                    <a:cubicBezTo>
                      <a:pt x="74" y="0"/>
                      <a:pt x="135" y="0"/>
                      <a:pt x="172" y="38"/>
                    </a:cubicBezTo>
                    <a:cubicBezTo>
                      <a:pt x="210" y="75"/>
                      <a:pt x="210" y="136"/>
                      <a:pt x="172" y="173"/>
                    </a:cubicBezTo>
                    <a:cubicBezTo>
                      <a:pt x="135" y="211"/>
                      <a:pt x="74" y="211"/>
                      <a:pt x="37" y="17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3" name="TextBox 121"/>
            <p:cNvSpPr txBox="1"/>
            <p:nvPr/>
          </p:nvSpPr>
          <p:spPr>
            <a:xfrm rot="17227015">
              <a:off x="5143242" y="2328146"/>
              <a:ext cx="1287532" cy="276999"/>
            </a:xfrm>
            <a:prstGeom prst="rect">
              <a:avLst/>
            </a:prstGeom>
            <a:grpFill/>
          </p:spPr>
          <p:txBody>
            <a:bodyPr wrap="none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输入标题文本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14" name="TextBox 122"/>
            <p:cNvSpPr txBox="1"/>
            <p:nvPr/>
          </p:nvSpPr>
          <p:spPr>
            <a:xfrm rot="2114016">
              <a:off x="4190166" y="3539301"/>
              <a:ext cx="1287532" cy="276999"/>
            </a:xfrm>
            <a:prstGeom prst="rect">
              <a:avLst/>
            </a:prstGeom>
            <a:grpFill/>
          </p:spPr>
          <p:txBody>
            <a:bodyPr wrap="none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输入标题文本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15" name="TextBox 123"/>
            <p:cNvSpPr txBox="1"/>
            <p:nvPr/>
          </p:nvSpPr>
          <p:spPr>
            <a:xfrm>
              <a:off x="6546606" y="2820893"/>
              <a:ext cx="1287532" cy="276999"/>
            </a:xfrm>
            <a:prstGeom prst="rect">
              <a:avLst/>
            </a:prstGeom>
            <a:grpFill/>
          </p:spPr>
          <p:txBody>
            <a:bodyPr wrap="none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输入标题文本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16" name="TextBox 124"/>
            <p:cNvSpPr txBox="1"/>
            <p:nvPr/>
          </p:nvSpPr>
          <p:spPr>
            <a:xfrm rot="4345292">
              <a:off x="6519216" y="4458989"/>
              <a:ext cx="1287532" cy="276999"/>
            </a:xfrm>
            <a:prstGeom prst="rect">
              <a:avLst/>
            </a:prstGeom>
            <a:grpFill/>
          </p:spPr>
          <p:txBody>
            <a:bodyPr wrap="none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输入标题文本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17" name="TextBox 125"/>
            <p:cNvSpPr txBox="1"/>
            <p:nvPr/>
          </p:nvSpPr>
          <p:spPr>
            <a:xfrm rot="19422571">
              <a:off x="4989321" y="4859595"/>
              <a:ext cx="1287532" cy="276999"/>
            </a:xfrm>
            <a:prstGeom prst="rect">
              <a:avLst/>
            </a:prstGeom>
            <a:grpFill/>
            <a:effectLst/>
          </p:spPr>
          <p:txBody>
            <a:bodyPr wrap="none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输入标题文本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</a:p>
          </p:txBody>
        </p:sp>
      </p:grpSp>
      <p:sp>
        <p:nvSpPr>
          <p:cNvPr id="20" name="矩形 19"/>
          <p:cNvSpPr/>
          <p:nvPr/>
        </p:nvSpPr>
        <p:spPr>
          <a:xfrm>
            <a:off x="1254534" y="3024064"/>
            <a:ext cx="2372397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200" dirty="0">
                <a:cs typeface="+mn-ea"/>
                <a:sym typeface="+mn-lt"/>
              </a:rPr>
              <a:t>…</a:t>
            </a:r>
          </a:p>
        </p:txBody>
      </p:sp>
      <p:sp>
        <p:nvSpPr>
          <p:cNvPr id="21" name="矩形 20"/>
          <p:cNvSpPr/>
          <p:nvPr/>
        </p:nvSpPr>
        <p:spPr>
          <a:xfrm>
            <a:off x="2514916" y="5075142"/>
            <a:ext cx="2372397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lvl="0" algn="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200" dirty="0">
                <a:cs typeface="+mn-ea"/>
                <a:sym typeface="+mn-lt"/>
              </a:rPr>
              <a:t>…</a:t>
            </a:r>
          </a:p>
        </p:txBody>
      </p:sp>
      <p:sp>
        <p:nvSpPr>
          <p:cNvPr id="22" name="矩形 21"/>
          <p:cNvSpPr/>
          <p:nvPr/>
        </p:nvSpPr>
        <p:spPr>
          <a:xfrm>
            <a:off x="7144427" y="5510081"/>
            <a:ext cx="2372397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200" dirty="0">
                <a:cs typeface="+mn-ea"/>
                <a:sym typeface="+mn-lt"/>
              </a:rPr>
              <a:t>…</a:t>
            </a:r>
          </a:p>
        </p:txBody>
      </p:sp>
      <p:sp>
        <p:nvSpPr>
          <p:cNvPr id="23" name="矩形 22"/>
          <p:cNvSpPr/>
          <p:nvPr/>
        </p:nvSpPr>
        <p:spPr>
          <a:xfrm>
            <a:off x="8210025" y="2637451"/>
            <a:ext cx="2372397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200" dirty="0">
                <a:cs typeface="+mn-ea"/>
                <a:sym typeface="+mn-lt"/>
              </a:rPr>
              <a:t>…</a:t>
            </a:r>
          </a:p>
        </p:txBody>
      </p:sp>
      <p:sp>
        <p:nvSpPr>
          <p:cNvPr id="24" name="矩形 23"/>
          <p:cNvSpPr/>
          <p:nvPr/>
        </p:nvSpPr>
        <p:spPr>
          <a:xfrm>
            <a:off x="6175949" y="784833"/>
            <a:ext cx="2372397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lvl="0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1200" dirty="0">
                <a:cs typeface="+mn-ea"/>
                <a:sym typeface="+mn-lt"/>
              </a:rPr>
              <a:t>…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5800825" y="2134524"/>
            <a:ext cx="6391175" cy="4661013"/>
            <a:chOff x="4295129" y="1946632"/>
            <a:chExt cx="2257201" cy="1305037"/>
          </a:xfrm>
          <a:solidFill>
            <a:srgbClr val="729ACD">
              <a:alpha val="13000"/>
            </a:srgbClr>
          </a:solidFill>
        </p:grpSpPr>
        <p:sp>
          <p:nvSpPr>
            <p:cNvPr id="6" name="文本框 5"/>
            <p:cNvSpPr txBox="1"/>
            <p:nvPr/>
          </p:nvSpPr>
          <p:spPr>
            <a:xfrm>
              <a:off x="4295129" y="1946632"/>
              <a:ext cx="1011510" cy="1305037"/>
            </a:xfrm>
            <a:custGeom>
              <a:avLst/>
              <a:gdLst/>
              <a:ahLst/>
              <a:cxnLst/>
              <a:rect l="l" t="t" r="r" b="b"/>
              <a:pathLst>
                <a:path w="1011510" h="1305037">
                  <a:moveTo>
                    <a:pt x="510034" y="0"/>
                  </a:moveTo>
                  <a:cubicBezTo>
                    <a:pt x="584199" y="0"/>
                    <a:pt x="660220" y="9556"/>
                    <a:pt x="738094" y="28668"/>
                  </a:cubicBezTo>
                  <a:cubicBezTo>
                    <a:pt x="815968" y="47781"/>
                    <a:pt x="875158" y="76163"/>
                    <a:pt x="915664" y="113817"/>
                  </a:cubicBezTo>
                  <a:cubicBezTo>
                    <a:pt x="932780" y="130362"/>
                    <a:pt x="943619" y="149759"/>
                    <a:pt x="948183" y="172009"/>
                  </a:cubicBezTo>
                  <a:cubicBezTo>
                    <a:pt x="952748" y="194258"/>
                    <a:pt x="951607" y="214511"/>
                    <a:pt x="944760" y="232768"/>
                  </a:cubicBezTo>
                  <a:cubicBezTo>
                    <a:pt x="937914" y="251024"/>
                    <a:pt x="928073" y="267854"/>
                    <a:pt x="915237" y="283258"/>
                  </a:cubicBezTo>
                  <a:cubicBezTo>
                    <a:pt x="902400" y="298661"/>
                    <a:pt x="887139" y="308217"/>
                    <a:pt x="869453" y="311926"/>
                  </a:cubicBezTo>
                  <a:cubicBezTo>
                    <a:pt x="851768" y="315634"/>
                    <a:pt x="834082" y="313780"/>
                    <a:pt x="816396" y="306363"/>
                  </a:cubicBezTo>
                  <a:cubicBezTo>
                    <a:pt x="763909" y="277267"/>
                    <a:pt x="716415" y="257157"/>
                    <a:pt x="673912" y="246032"/>
                  </a:cubicBezTo>
                  <a:cubicBezTo>
                    <a:pt x="631409" y="234907"/>
                    <a:pt x="580777" y="229345"/>
                    <a:pt x="522014" y="229345"/>
                  </a:cubicBezTo>
                  <a:cubicBezTo>
                    <a:pt x="483220" y="229345"/>
                    <a:pt x="447563" y="233481"/>
                    <a:pt x="415044" y="241753"/>
                  </a:cubicBezTo>
                  <a:cubicBezTo>
                    <a:pt x="382525" y="250026"/>
                    <a:pt x="355141" y="264146"/>
                    <a:pt x="332891" y="284113"/>
                  </a:cubicBezTo>
                  <a:cubicBezTo>
                    <a:pt x="310641" y="304081"/>
                    <a:pt x="299516" y="328328"/>
                    <a:pt x="299516" y="356853"/>
                  </a:cubicBezTo>
                  <a:cubicBezTo>
                    <a:pt x="299516" y="393366"/>
                    <a:pt x="314777" y="422604"/>
                    <a:pt x="345299" y="444569"/>
                  </a:cubicBezTo>
                  <a:cubicBezTo>
                    <a:pt x="375822" y="466533"/>
                    <a:pt x="420749" y="487499"/>
                    <a:pt x="480082" y="507467"/>
                  </a:cubicBezTo>
                  <a:cubicBezTo>
                    <a:pt x="493774" y="512602"/>
                    <a:pt x="515596" y="516881"/>
                    <a:pt x="545548" y="520304"/>
                  </a:cubicBezTo>
                  <a:cubicBezTo>
                    <a:pt x="575499" y="523727"/>
                    <a:pt x="597606" y="528006"/>
                    <a:pt x="611869" y="533140"/>
                  </a:cubicBezTo>
                  <a:cubicBezTo>
                    <a:pt x="664356" y="549114"/>
                    <a:pt x="709283" y="564518"/>
                    <a:pt x="746652" y="579351"/>
                  </a:cubicBezTo>
                  <a:cubicBezTo>
                    <a:pt x="784020" y="594184"/>
                    <a:pt x="820390" y="612298"/>
                    <a:pt x="855761" y="633692"/>
                  </a:cubicBezTo>
                  <a:cubicBezTo>
                    <a:pt x="891133" y="655086"/>
                    <a:pt x="919515" y="678334"/>
                    <a:pt x="940910" y="703437"/>
                  </a:cubicBezTo>
                  <a:cubicBezTo>
                    <a:pt x="962304" y="728539"/>
                    <a:pt x="979419" y="758633"/>
                    <a:pt x="992255" y="793720"/>
                  </a:cubicBezTo>
                  <a:cubicBezTo>
                    <a:pt x="1005092" y="828806"/>
                    <a:pt x="1011510" y="868313"/>
                    <a:pt x="1011510" y="912243"/>
                  </a:cubicBezTo>
                  <a:cubicBezTo>
                    <a:pt x="1011510" y="1033190"/>
                    <a:pt x="965584" y="1128893"/>
                    <a:pt x="873732" y="1199351"/>
                  </a:cubicBezTo>
                  <a:cubicBezTo>
                    <a:pt x="781881" y="1269808"/>
                    <a:pt x="657510" y="1305037"/>
                    <a:pt x="500620" y="1305037"/>
                  </a:cubicBezTo>
                  <a:cubicBezTo>
                    <a:pt x="322051" y="1305037"/>
                    <a:pt x="182847" y="1274515"/>
                    <a:pt x="83008" y="1213471"/>
                  </a:cubicBezTo>
                  <a:cubicBezTo>
                    <a:pt x="65893" y="1202060"/>
                    <a:pt x="53342" y="1187370"/>
                    <a:pt x="45355" y="1169399"/>
                  </a:cubicBezTo>
                  <a:cubicBezTo>
                    <a:pt x="37368" y="1151428"/>
                    <a:pt x="34373" y="1133314"/>
                    <a:pt x="36369" y="1115058"/>
                  </a:cubicBezTo>
                  <a:cubicBezTo>
                    <a:pt x="38366" y="1096802"/>
                    <a:pt x="43501" y="1078831"/>
                    <a:pt x="51773" y="1061145"/>
                  </a:cubicBezTo>
                  <a:cubicBezTo>
                    <a:pt x="60046" y="1043459"/>
                    <a:pt x="72026" y="1029339"/>
                    <a:pt x="87715" y="1018785"/>
                  </a:cubicBezTo>
                  <a:cubicBezTo>
                    <a:pt x="103404" y="1008230"/>
                    <a:pt x="120805" y="1001670"/>
                    <a:pt x="139917" y="999102"/>
                  </a:cubicBezTo>
                  <a:cubicBezTo>
                    <a:pt x="159029" y="996535"/>
                    <a:pt x="180280" y="1001242"/>
                    <a:pt x="203671" y="1013222"/>
                  </a:cubicBezTo>
                  <a:cubicBezTo>
                    <a:pt x="300087" y="1054299"/>
                    <a:pt x="396217" y="1074837"/>
                    <a:pt x="492063" y="1074837"/>
                  </a:cubicBezTo>
                  <a:cubicBezTo>
                    <a:pt x="555389" y="1074837"/>
                    <a:pt x="607162" y="1063712"/>
                    <a:pt x="647383" y="1041463"/>
                  </a:cubicBezTo>
                  <a:cubicBezTo>
                    <a:pt x="687604" y="1019213"/>
                    <a:pt x="707714" y="985268"/>
                    <a:pt x="707714" y="939627"/>
                  </a:cubicBezTo>
                  <a:cubicBezTo>
                    <a:pt x="707714" y="879724"/>
                    <a:pt x="663785" y="835224"/>
                    <a:pt x="575927" y="806128"/>
                  </a:cubicBezTo>
                  <a:lnTo>
                    <a:pt x="291814" y="711994"/>
                  </a:lnTo>
                  <a:cubicBezTo>
                    <a:pt x="185129" y="672059"/>
                    <a:pt x="109822" y="627987"/>
                    <a:pt x="65893" y="579779"/>
                  </a:cubicBezTo>
                  <a:cubicBezTo>
                    <a:pt x="21964" y="531571"/>
                    <a:pt x="0" y="465250"/>
                    <a:pt x="0" y="380815"/>
                  </a:cubicBezTo>
                  <a:cubicBezTo>
                    <a:pt x="0" y="265001"/>
                    <a:pt x="45925" y="172579"/>
                    <a:pt x="137777" y="103548"/>
                  </a:cubicBezTo>
                  <a:cubicBezTo>
                    <a:pt x="229629" y="34516"/>
                    <a:pt x="353714" y="0"/>
                    <a:pt x="5100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482628" y="1974873"/>
              <a:ext cx="1069702" cy="1276796"/>
            </a:xfrm>
            <a:custGeom>
              <a:avLst/>
              <a:gdLst/>
              <a:ahLst/>
              <a:cxnLst/>
              <a:rect l="l" t="t" r="r" b="b"/>
              <a:pathLst>
                <a:path w="1069702" h="1276796">
                  <a:moveTo>
                    <a:pt x="157460" y="0"/>
                  </a:moveTo>
                  <a:cubicBezTo>
                    <a:pt x="200819" y="0"/>
                    <a:pt x="238044" y="17400"/>
                    <a:pt x="269137" y="52201"/>
                  </a:cubicBezTo>
                  <a:cubicBezTo>
                    <a:pt x="300230" y="87002"/>
                    <a:pt x="315776" y="128934"/>
                    <a:pt x="315776" y="177998"/>
                  </a:cubicBezTo>
                  <a:lnTo>
                    <a:pt x="315776" y="819819"/>
                  </a:lnTo>
                  <a:cubicBezTo>
                    <a:pt x="315776" y="893985"/>
                    <a:pt x="337313" y="950323"/>
                    <a:pt x="380386" y="988832"/>
                  </a:cubicBezTo>
                  <a:cubicBezTo>
                    <a:pt x="423459" y="1027342"/>
                    <a:pt x="474663" y="1046596"/>
                    <a:pt x="533995" y="1046596"/>
                  </a:cubicBezTo>
                  <a:cubicBezTo>
                    <a:pt x="593899" y="1046596"/>
                    <a:pt x="645530" y="1027342"/>
                    <a:pt x="688888" y="988832"/>
                  </a:cubicBezTo>
                  <a:cubicBezTo>
                    <a:pt x="732247" y="950323"/>
                    <a:pt x="753926" y="893985"/>
                    <a:pt x="753926" y="819819"/>
                  </a:cubicBezTo>
                  <a:lnTo>
                    <a:pt x="753926" y="177998"/>
                  </a:lnTo>
                  <a:cubicBezTo>
                    <a:pt x="753926" y="128934"/>
                    <a:pt x="769330" y="87002"/>
                    <a:pt x="800137" y="52201"/>
                  </a:cubicBezTo>
                  <a:cubicBezTo>
                    <a:pt x="830945" y="17400"/>
                    <a:pt x="868028" y="0"/>
                    <a:pt x="911386" y="0"/>
                  </a:cubicBezTo>
                  <a:cubicBezTo>
                    <a:pt x="954745" y="0"/>
                    <a:pt x="991970" y="17400"/>
                    <a:pt x="1023063" y="52201"/>
                  </a:cubicBezTo>
                  <a:cubicBezTo>
                    <a:pt x="1054156" y="87002"/>
                    <a:pt x="1069702" y="128934"/>
                    <a:pt x="1069702" y="177998"/>
                  </a:cubicBezTo>
                  <a:lnTo>
                    <a:pt x="1069702" y="824954"/>
                  </a:lnTo>
                  <a:cubicBezTo>
                    <a:pt x="1069702" y="922511"/>
                    <a:pt x="1046454" y="1005662"/>
                    <a:pt x="999958" y="1074409"/>
                  </a:cubicBezTo>
                  <a:cubicBezTo>
                    <a:pt x="953461" y="1143155"/>
                    <a:pt x="890563" y="1194073"/>
                    <a:pt x="811262" y="1227162"/>
                  </a:cubicBezTo>
                  <a:cubicBezTo>
                    <a:pt x="731962" y="1260251"/>
                    <a:pt x="639539" y="1276796"/>
                    <a:pt x="533995" y="1276796"/>
                  </a:cubicBezTo>
                  <a:cubicBezTo>
                    <a:pt x="456406" y="1276796"/>
                    <a:pt x="385378" y="1267383"/>
                    <a:pt x="320911" y="1248556"/>
                  </a:cubicBezTo>
                  <a:cubicBezTo>
                    <a:pt x="256443" y="1229729"/>
                    <a:pt x="200106" y="1202060"/>
                    <a:pt x="151898" y="1165547"/>
                  </a:cubicBezTo>
                  <a:cubicBezTo>
                    <a:pt x="103690" y="1129035"/>
                    <a:pt x="66322" y="1081825"/>
                    <a:pt x="39793" y="1023919"/>
                  </a:cubicBezTo>
                  <a:cubicBezTo>
                    <a:pt x="13264" y="966012"/>
                    <a:pt x="0" y="899691"/>
                    <a:pt x="0" y="824954"/>
                  </a:cubicBezTo>
                  <a:lnTo>
                    <a:pt x="0" y="177998"/>
                  </a:lnTo>
                  <a:cubicBezTo>
                    <a:pt x="0" y="128934"/>
                    <a:pt x="15261" y="87002"/>
                    <a:pt x="45783" y="52201"/>
                  </a:cubicBezTo>
                  <a:cubicBezTo>
                    <a:pt x="76305" y="17400"/>
                    <a:pt x="113531" y="0"/>
                    <a:pt x="15746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194154" y="5148695"/>
            <a:ext cx="2627697" cy="1916350"/>
            <a:chOff x="4295129" y="1946632"/>
            <a:chExt cx="2257201" cy="1305037"/>
          </a:xfrm>
          <a:solidFill>
            <a:srgbClr val="729ACD"/>
          </a:solidFill>
        </p:grpSpPr>
        <p:sp>
          <p:nvSpPr>
            <p:cNvPr id="9" name="文本框 8"/>
            <p:cNvSpPr txBox="1"/>
            <p:nvPr/>
          </p:nvSpPr>
          <p:spPr>
            <a:xfrm>
              <a:off x="4295129" y="1946632"/>
              <a:ext cx="1011510" cy="1305037"/>
            </a:xfrm>
            <a:custGeom>
              <a:avLst/>
              <a:gdLst/>
              <a:ahLst/>
              <a:cxnLst/>
              <a:rect l="l" t="t" r="r" b="b"/>
              <a:pathLst>
                <a:path w="1011510" h="1305037">
                  <a:moveTo>
                    <a:pt x="510034" y="0"/>
                  </a:moveTo>
                  <a:cubicBezTo>
                    <a:pt x="584199" y="0"/>
                    <a:pt x="660220" y="9556"/>
                    <a:pt x="738094" y="28668"/>
                  </a:cubicBezTo>
                  <a:cubicBezTo>
                    <a:pt x="815968" y="47781"/>
                    <a:pt x="875158" y="76163"/>
                    <a:pt x="915664" y="113817"/>
                  </a:cubicBezTo>
                  <a:cubicBezTo>
                    <a:pt x="932780" y="130362"/>
                    <a:pt x="943619" y="149759"/>
                    <a:pt x="948183" y="172009"/>
                  </a:cubicBezTo>
                  <a:cubicBezTo>
                    <a:pt x="952748" y="194258"/>
                    <a:pt x="951607" y="214511"/>
                    <a:pt x="944760" y="232768"/>
                  </a:cubicBezTo>
                  <a:cubicBezTo>
                    <a:pt x="937914" y="251024"/>
                    <a:pt x="928073" y="267854"/>
                    <a:pt x="915237" y="283258"/>
                  </a:cubicBezTo>
                  <a:cubicBezTo>
                    <a:pt x="902400" y="298661"/>
                    <a:pt x="887139" y="308217"/>
                    <a:pt x="869453" y="311926"/>
                  </a:cubicBezTo>
                  <a:cubicBezTo>
                    <a:pt x="851768" y="315634"/>
                    <a:pt x="834082" y="313780"/>
                    <a:pt x="816396" y="306363"/>
                  </a:cubicBezTo>
                  <a:cubicBezTo>
                    <a:pt x="763909" y="277267"/>
                    <a:pt x="716415" y="257157"/>
                    <a:pt x="673912" y="246032"/>
                  </a:cubicBezTo>
                  <a:cubicBezTo>
                    <a:pt x="631409" y="234907"/>
                    <a:pt x="580777" y="229345"/>
                    <a:pt x="522014" y="229345"/>
                  </a:cubicBezTo>
                  <a:cubicBezTo>
                    <a:pt x="483220" y="229345"/>
                    <a:pt x="447563" y="233481"/>
                    <a:pt x="415044" y="241753"/>
                  </a:cubicBezTo>
                  <a:cubicBezTo>
                    <a:pt x="382525" y="250026"/>
                    <a:pt x="355141" y="264146"/>
                    <a:pt x="332891" y="284113"/>
                  </a:cubicBezTo>
                  <a:cubicBezTo>
                    <a:pt x="310641" y="304081"/>
                    <a:pt x="299516" y="328328"/>
                    <a:pt x="299516" y="356853"/>
                  </a:cubicBezTo>
                  <a:cubicBezTo>
                    <a:pt x="299516" y="393366"/>
                    <a:pt x="314777" y="422604"/>
                    <a:pt x="345299" y="444569"/>
                  </a:cubicBezTo>
                  <a:cubicBezTo>
                    <a:pt x="375822" y="466533"/>
                    <a:pt x="420749" y="487499"/>
                    <a:pt x="480082" y="507467"/>
                  </a:cubicBezTo>
                  <a:cubicBezTo>
                    <a:pt x="493774" y="512602"/>
                    <a:pt x="515596" y="516881"/>
                    <a:pt x="545548" y="520304"/>
                  </a:cubicBezTo>
                  <a:cubicBezTo>
                    <a:pt x="575499" y="523727"/>
                    <a:pt x="597606" y="528006"/>
                    <a:pt x="611869" y="533140"/>
                  </a:cubicBezTo>
                  <a:cubicBezTo>
                    <a:pt x="664356" y="549114"/>
                    <a:pt x="709283" y="564518"/>
                    <a:pt x="746652" y="579351"/>
                  </a:cubicBezTo>
                  <a:cubicBezTo>
                    <a:pt x="784020" y="594184"/>
                    <a:pt x="820390" y="612298"/>
                    <a:pt x="855761" y="633692"/>
                  </a:cubicBezTo>
                  <a:cubicBezTo>
                    <a:pt x="891133" y="655086"/>
                    <a:pt x="919515" y="678334"/>
                    <a:pt x="940910" y="703437"/>
                  </a:cubicBezTo>
                  <a:cubicBezTo>
                    <a:pt x="962304" y="728539"/>
                    <a:pt x="979419" y="758633"/>
                    <a:pt x="992255" y="793720"/>
                  </a:cubicBezTo>
                  <a:cubicBezTo>
                    <a:pt x="1005092" y="828806"/>
                    <a:pt x="1011510" y="868313"/>
                    <a:pt x="1011510" y="912243"/>
                  </a:cubicBezTo>
                  <a:cubicBezTo>
                    <a:pt x="1011510" y="1033190"/>
                    <a:pt x="965584" y="1128893"/>
                    <a:pt x="873732" y="1199351"/>
                  </a:cubicBezTo>
                  <a:cubicBezTo>
                    <a:pt x="781881" y="1269808"/>
                    <a:pt x="657510" y="1305037"/>
                    <a:pt x="500620" y="1305037"/>
                  </a:cubicBezTo>
                  <a:cubicBezTo>
                    <a:pt x="322051" y="1305037"/>
                    <a:pt x="182847" y="1274515"/>
                    <a:pt x="83008" y="1213471"/>
                  </a:cubicBezTo>
                  <a:cubicBezTo>
                    <a:pt x="65893" y="1202060"/>
                    <a:pt x="53342" y="1187370"/>
                    <a:pt x="45355" y="1169399"/>
                  </a:cubicBezTo>
                  <a:cubicBezTo>
                    <a:pt x="37368" y="1151428"/>
                    <a:pt x="34373" y="1133314"/>
                    <a:pt x="36369" y="1115058"/>
                  </a:cubicBezTo>
                  <a:cubicBezTo>
                    <a:pt x="38366" y="1096802"/>
                    <a:pt x="43501" y="1078831"/>
                    <a:pt x="51773" y="1061145"/>
                  </a:cubicBezTo>
                  <a:cubicBezTo>
                    <a:pt x="60046" y="1043459"/>
                    <a:pt x="72026" y="1029339"/>
                    <a:pt x="87715" y="1018785"/>
                  </a:cubicBezTo>
                  <a:cubicBezTo>
                    <a:pt x="103404" y="1008230"/>
                    <a:pt x="120805" y="1001670"/>
                    <a:pt x="139917" y="999102"/>
                  </a:cubicBezTo>
                  <a:cubicBezTo>
                    <a:pt x="159029" y="996535"/>
                    <a:pt x="180280" y="1001242"/>
                    <a:pt x="203671" y="1013222"/>
                  </a:cubicBezTo>
                  <a:cubicBezTo>
                    <a:pt x="300087" y="1054299"/>
                    <a:pt x="396217" y="1074837"/>
                    <a:pt x="492063" y="1074837"/>
                  </a:cubicBezTo>
                  <a:cubicBezTo>
                    <a:pt x="555389" y="1074837"/>
                    <a:pt x="607162" y="1063712"/>
                    <a:pt x="647383" y="1041463"/>
                  </a:cubicBezTo>
                  <a:cubicBezTo>
                    <a:pt x="687604" y="1019213"/>
                    <a:pt x="707714" y="985268"/>
                    <a:pt x="707714" y="939627"/>
                  </a:cubicBezTo>
                  <a:cubicBezTo>
                    <a:pt x="707714" y="879724"/>
                    <a:pt x="663785" y="835224"/>
                    <a:pt x="575927" y="806128"/>
                  </a:cubicBezTo>
                  <a:lnTo>
                    <a:pt x="291814" y="711994"/>
                  </a:lnTo>
                  <a:cubicBezTo>
                    <a:pt x="185129" y="672059"/>
                    <a:pt x="109822" y="627987"/>
                    <a:pt x="65893" y="579779"/>
                  </a:cubicBezTo>
                  <a:cubicBezTo>
                    <a:pt x="21964" y="531571"/>
                    <a:pt x="0" y="465250"/>
                    <a:pt x="0" y="380815"/>
                  </a:cubicBezTo>
                  <a:cubicBezTo>
                    <a:pt x="0" y="265001"/>
                    <a:pt x="45925" y="172579"/>
                    <a:pt x="137777" y="103548"/>
                  </a:cubicBezTo>
                  <a:cubicBezTo>
                    <a:pt x="229629" y="34516"/>
                    <a:pt x="353714" y="0"/>
                    <a:pt x="5100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482628" y="1974873"/>
              <a:ext cx="1069702" cy="1276796"/>
            </a:xfrm>
            <a:custGeom>
              <a:avLst/>
              <a:gdLst/>
              <a:ahLst/>
              <a:cxnLst/>
              <a:rect l="l" t="t" r="r" b="b"/>
              <a:pathLst>
                <a:path w="1069702" h="1276796">
                  <a:moveTo>
                    <a:pt x="157460" y="0"/>
                  </a:moveTo>
                  <a:cubicBezTo>
                    <a:pt x="200819" y="0"/>
                    <a:pt x="238044" y="17400"/>
                    <a:pt x="269137" y="52201"/>
                  </a:cubicBezTo>
                  <a:cubicBezTo>
                    <a:pt x="300230" y="87002"/>
                    <a:pt x="315776" y="128934"/>
                    <a:pt x="315776" y="177998"/>
                  </a:cubicBezTo>
                  <a:lnTo>
                    <a:pt x="315776" y="819819"/>
                  </a:lnTo>
                  <a:cubicBezTo>
                    <a:pt x="315776" y="893985"/>
                    <a:pt x="337313" y="950323"/>
                    <a:pt x="380386" y="988832"/>
                  </a:cubicBezTo>
                  <a:cubicBezTo>
                    <a:pt x="423459" y="1027342"/>
                    <a:pt x="474663" y="1046596"/>
                    <a:pt x="533995" y="1046596"/>
                  </a:cubicBezTo>
                  <a:cubicBezTo>
                    <a:pt x="593899" y="1046596"/>
                    <a:pt x="645530" y="1027342"/>
                    <a:pt x="688888" y="988832"/>
                  </a:cubicBezTo>
                  <a:cubicBezTo>
                    <a:pt x="732247" y="950323"/>
                    <a:pt x="753926" y="893985"/>
                    <a:pt x="753926" y="819819"/>
                  </a:cubicBezTo>
                  <a:lnTo>
                    <a:pt x="753926" y="177998"/>
                  </a:lnTo>
                  <a:cubicBezTo>
                    <a:pt x="753926" y="128934"/>
                    <a:pt x="769330" y="87002"/>
                    <a:pt x="800137" y="52201"/>
                  </a:cubicBezTo>
                  <a:cubicBezTo>
                    <a:pt x="830945" y="17400"/>
                    <a:pt x="868028" y="0"/>
                    <a:pt x="911386" y="0"/>
                  </a:cubicBezTo>
                  <a:cubicBezTo>
                    <a:pt x="954745" y="0"/>
                    <a:pt x="991970" y="17400"/>
                    <a:pt x="1023063" y="52201"/>
                  </a:cubicBezTo>
                  <a:cubicBezTo>
                    <a:pt x="1054156" y="87002"/>
                    <a:pt x="1069702" y="128934"/>
                    <a:pt x="1069702" y="177998"/>
                  </a:cubicBezTo>
                  <a:lnTo>
                    <a:pt x="1069702" y="824954"/>
                  </a:lnTo>
                  <a:cubicBezTo>
                    <a:pt x="1069702" y="922511"/>
                    <a:pt x="1046454" y="1005662"/>
                    <a:pt x="999958" y="1074409"/>
                  </a:cubicBezTo>
                  <a:cubicBezTo>
                    <a:pt x="953461" y="1143155"/>
                    <a:pt x="890563" y="1194073"/>
                    <a:pt x="811262" y="1227162"/>
                  </a:cubicBezTo>
                  <a:cubicBezTo>
                    <a:pt x="731962" y="1260251"/>
                    <a:pt x="639539" y="1276796"/>
                    <a:pt x="533995" y="1276796"/>
                  </a:cubicBezTo>
                  <a:cubicBezTo>
                    <a:pt x="456406" y="1276796"/>
                    <a:pt x="385378" y="1267383"/>
                    <a:pt x="320911" y="1248556"/>
                  </a:cubicBezTo>
                  <a:cubicBezTo>
                    <a:pt x="256443" y="1229729"/>
                    <a:pt x="200106" y="1202060"/>
                    <a:pt x="151898" y="1165547"/>
                  </a:cubicBezTo>
                  <a:cubicBezTo>
                    <a:pt x="103690" y="1129035"/>
                    <a:pt x="66322" y="1081825"/>
                    <a:pt x="39793" y="1023919"/>
                  </a:cubicBezTo>
                  <a:cubicBezTo>
                    <a:pt x="13264" y="966012"/>
                    <a:pt x="0" y="899691"/>
                    <a:pt x="0" y="824954"/>
                  </a:cubicBezTo>
                  <a:lnTo>
                    <a:pt x="0" y="177998"/>
                  </a:lnTo>
                  <a:cubicBezTo>
                    <a:pt x="0" y="128934"/>
                    <a:pt x="15261" y="87002"/>
                    <a:pt x="45783" y="52201"/>
                  </a:cubicBezTo>
                  <a:cubicBezTo>
                    <a:pt x="76305" y="17400"/>
                    <a:pt x="113531" y="0"/>
                    <a:pt x="15746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38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2274771" y="2134524"/>
            <a:ext cx="7642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i="1" dirty="0">
                <a:solidFill>
                  <a:srgbClr val="132E4C"/>
                </a:solidFill>
                <a:cs typeface="+mn-ea"/>
                <a:sym typeface="+mn-lt"/>
              </a:rPr>
              <a:t>Part 02</a:t>
            </a:r>
          </a:p>
          <a:p>
            <a:pPr algn="ctr"/>
            <a:r>
              <a:rPr lang="zh-CN" altLang="en-US" sz="7200" i="1" u="sng" dirty="0" smtClean="0">
                <a:solidFill>
                  <a:srgbClr val="132E4C"/>
                </a:solidFill>
                <a:cs typeface="+mn-ea"/>
                <a:sym typeface="+mn-lt"/>
              </a:rPr>
              <a:t>专业认知</a:t>
            </a:r>
            <a:endParaRPr lang="zh-CN" altLang="en-US" sz="7200" i="1" u="sng" dirty="0">
              <a:solidFill>
                <a:srgbClr val="132E4C"/>
              </a:solidFill>
              <a:cs typeface="+mn-ea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-660934" y="-870549"/>
            <a:ext cx="3230880" cy="2312357"/>
            <a:chOff x="3391486" y="2692754"/>
            <a:chExt cx="2387350" cy="1660638"/>
          </a:xfrm>
          <a:solidFill>
            <a:srgbClr val="729ACD">
              <a:alpha val="39000"/>
            </a:srgbClr>
          </a:solidFill>
        </p:grpSpPr>
        <p:sp>
          <p:nvSpPr>
            <p:cNvPr id="13" name="文本框 12"/>
            <p:cNvSpPr txBox="1"/>
            <p:nvPr/>
          </p:nvSpPr>
          <p:spPr>
            <a:xfrm>
              <a:off x="3391486" y="2692754"/>
              <a:ext cx="1224162" cy="1648305"/>
            </a:xfrm>
            <a:custGeom>
              <a:avLst/>
              <a:gdLst/>
              <a:ahLst/>
              <a:cxnLst/>
              <a:rect l="l" t="t" r="r" b="b"/>
              <a:pathLst>
                <a:path w="1224162" h="1496541">
                  <a:moveTo>
                    <a:pt x="233320" y="0"/>
                  </a:moveTo>
                  <a:lnTo>
                    <a:pt x="646514" y="0"/>
                  </a:lnTo>
                  <a:cubicBezTo>
                    <a:pt x="712296" y="0"/>
                    <a:pt x="771397" y="2912"/>
                    <a:pt x="823817" y="8737"/>
                  </a:cubicBezTo>
                  <a:cubicBezTo>
                    <a:pt x="876237" y="14561"/>
                    <a:pt x="928314" y="25696"/>
                    <a:pt x="980049" y="42142"/>
                  </a:cubicBezTo>
                  <a:cubicBezTo>
                    <a:pt x="1031784" y="58587"/>
                    <a:pt x="1074782" y="80343"/>
                    <a:pt x="1109044" y="107410"/>
                  </a:cubicBezTo>
                  <a:cubicBezTo>
                    <a:pt x="1143305" y="134476"/>
                    <a:pt x="1171057" y="170622"/>
                    <a:pt x="1192299" y="215847"/>
                  </a:cubicBezTo>
                  <a:cubicBezTo>
                    <a:pt x="1213541" y="261072"/>
                    <a:pt x="1224162" y="314178"/>
                    <a:pt x="1224162" y="375163"/>
                  </a:cubicBezTo>
                  <a:cubicBezTo>
                    <a:pt x="1224162" y="571139"/>
                    <a:pt x="1113840" y="688313"/>
                    <a:pt x="893196" y="726686"/>
                  </a:cubicBezTo>
                  <a:lnTo>
                    <a:pt x="893196" y="730797"/>
                  </a:lnTo>
                  <a:cubicBezTo>
                    <a:pt x="948700" y="736964"/>
                    <a:pt x="993925" y="746729"/>
                    <a:pt x="1028872" y="760091"/>
                  </a:cubicBezTo>
                  <a:cubicBezTo>
                    <a:pt x="1063819" y="773453"/>
                    <a:pt x="1092770" y="793667"/>
                    <a:pt x="1115725" y="820734"/>
                  </a:cubicBezTo>
                  <a:cubicBezTo>
                    <a:pt x="1138680" y="847800"/>
                    <a:pt x="1155811" y="879663"/>
                    <a:pt x="1167117" y="916323"/>
                  </a:cubicBezTo>
                  <a:cubicBezTo>
                    <a:pt x="1178423" y="952983"/>
                    <a:pt x="1187503" y="1000778"/>
                    <a:pt x="1194355" y="1059707"/>
                  </a:cubicBezTo>
                  <a:lnTo>
                    <a:pt x="1213884" y="1196411"/>
                  </a:lnTo>
                  <a:cubicBezTo>
                    <a:pt x="1225533" y="1301936"/>
                    <a:pt x="1217824" y="1378339"/>
                    <a:pt x="1190757" y="1425620"/>
                  </a:cubicBezTo>
                  <a:cubicBezTo>
                    <a:pt x="1163691" y="1472901"/>
                    <a:pt x="1113840" y="1496541"/>
                    <a:pt x="1041206" y="1496541"/>
                  </a:cubicBezTo>
                  <a:cubicBezTo>
                    <a:pt x="979535" y="1496541"/>
                    <a:pt x="932940" y="1476670"/>
                    <a:pt x="901419" y="1436926"/>
                  </a:cubicBezTo>
                  <a:cubicBezTo>
                    <a:pt x="869899" y="1397183"/>
                    <a:pt x="850712" y="1333114"/>
                    <a:pt x="843860" y="1244719"/>
                  </a:cubicBezTo>
                  <a:lnTo>
                    <a:pt x="828442" y="1110072"/>
                  </a:lnTo>
                  <a:cubicBezTo>
                    <a:pt x="820905" y="1031956"/>
                    <a:pt x="799491" y="975424"/>
                    <a:pt x="764202" y="940477"/>
                  </a:cubicBezTo>
                  <a:cubicBezTo>
                    <a:pt x="728913" y="905531"/>
                    <a:pt x="670839" y="888057"/>
                    <a:pt x="589982" y="888057"/>
                  </a:cubicBezTo>
                  <a:lnTo>
                    <a:pt x="379274" y="888057"/>
                  </a:lnTo>
                  <a:lnTo>
                    <a:pt x="379274" y="1282750"/>
                  </a:lnTo>
                  <a:cubicBezTo>
                    <a:pt x="379274" y="1351958"/>
                    <a:pt x="361458" y="1404892"/>
                    <a:pt x="325826" y="1441551"/>
                  </a:cubicBezTo>
                  <a:cubicBezTo>
                    <a:pt x="290195" y="1478211"/>
                    <a:pt x="244627" y="1496541"/>
                    <a:pt x="189123" y="1496541"/>
                  </a:cubicBezTo>
                  <a:cubicBezTo>
                    <a:pt x="134305" y="1496541"/>
                    <a:pt x="89080" y="1477526"/>
                    <a:pt x="53448" y="1439496"/>
                  </a:cubicBezTo>
                  <a:cubicBezTo>
                    <a:pt x="17816" y="1401465"/>
                    <a:pt x="0" y="1349217"/>
                    <a:pt x="0" y="1282750"/>
                  </a:cubicBezTo>
                  <a:lnTo>
                    <a:pt x="0" y="200430"/>
                  </a:lnTo>
                  <a:cubicBezTo>
                    <a:pt x="0" y="134648"/>
                    <a:pt x="22098" y="84797"/>
                    <a:pt x="66296" y="50878"/>
                  </a:cubicBezTo>
                  <a:cubicBezTo>
                    <a:pt x="110493" y="16959"/>
                    <a:pt x="166168" y="0"/>
                    <a:pt x="233320" y="0"/>
                  </a:cubicBezTo>
                  <a:close/>
                  <a:moveTo>
                    <a:pt x="373107" y="234348"/>
                  </a:moveTo>
                  <a:lnTo>
                    <a:pt x="373107" y="643430"/>
                  </a:lnTo>
                  <a:lnTo>
                    <a:pt x="539618" y="643430"/>
                  </a:lnTo>
                  <a:cubicBezTo>
                    <a:pt x="582102" y="643430"/>
                    <a:pt x="619618" y="640861"/>
                    <a:pt x="652167" y="635722"/>
                  </a:cubicBezTo>
                  <a:cubicBezTo>
                    <a:pt x="684715" y="630582"/>
                    <a:pt x="717264" y="621332"/>
                    <a:pt x="749812" y="607970"/>
                  </a:cubicBezTo>
                  <a:cubicBezTo>
                    <a:pt x="782361" y="594608"/>
                    <a:pt x="807543" y="573880"/>
                    <a:pt x="825359" y="545785"/>
                  </a:cubicBezTo>
                  <a:cubicBezTo>
                    <a:pt x="843175" y="517691"/>
                    <a:pt x="852083" y="482744"/>
                    <a:pt x="852083" y="440945"/>
                  </a:cubicBezTo>
                  <a:cubicBezTo>
                    <a:pt x="852083" y="412851"/>
                    <a:pt x="848828" y="388011"/>
                    <a:pt x="842318" y="366426"/>
                  </a:cubicBezTo>
                  <a:cubicBezTo>
                    <a:pt x="835809" y="344842"/>
                    <a:pt x="827586" y="326854"/>
                    <a:pt x="817650" y="312465"/>
                  </a:cubicBezTo>
                  <a:cubicBezTo>
                    <a:pt x="807714" y="298075"/>
                    <a:pt x="794009" y="285741"/>
                    <a:pt x="776536" y="275462"/>
                  </a:cubicBezTo>
                  <a:cubicBezTo>
                    <a:pt x="759063" y="265184"/>
                    <a:pt x="742446" y="257475"/>
                    <a:pt x="726686" y="252336"/>
                  </a:cubicBezTo>
                  <a:cubicBezTo>
                    <a:pt x="710925" y="247197"/>
                    <a:pt x="690540" y="243256"/>
                    <a:pt x="665529" y="240516"/>
                  </a:cubicBezTo>
                  <a:cubicBezTo>
                    <a:pt x="640518" y="237775"/>
                    <a:pt x="619105" y="236061"/>
                    <a:pt x="601289" y="235376"/>
                  </a:cubicBezTo>
                  <a:cubicBezTo>
                    <a:pt x="583473" y="234691"/>
                    <a:pt x="560175" y="234348"/>
                    <a:pt x="531395" y="234348"/>
                  </a:cubicBezTo>
                  <a:lnTo>
                    <a:pt x="373107" y="23434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755103" y="3179428"/>
              <a:ext cx="1023733" cy="1173964"/>
            </a:xfrm>
            <a:custGeom>
              <a:avLst/>
              <a:gdLst/>
              <a:ahLst/>
              <a:cxnLst/>
              <a:rect l="l" t="t" r="r" b="b"/>
              <a:pathLst>
                <a:path w="1023733" h="1065874">
                  <a:moveTo>
                    <a:pt x="540646" y="0"/>
                  </a:moveTo>
                  <a:cubicBezTo>
                    <a:pt x="624929" y="0"/>
                    <a:pt x="698763" y="13362"/>
                    <a:pt x="762146" y="40086"/>
                  </a:cubicBezTo>
                  <a:cubicBezTo>
                    <a:pt x="825530" y="66810"/>
                    <a:pt x="875723" y="103641"/>
                    <a:pt x="912725" y="150579"/>
                  </a:cubicBezTo>
                  <a:cubicBezTo>
                    <a:pt x="949728" y="197517"/>
                    <a:pt x="977308" y="250280"/>
                    <a:pt x="995467" y="308867"/>
                  </a:cubicBezTo>
                  <a:cubicBezTo>
                    <a:pt x="1013625" y="367454"/>
                    <a:pt x="1023047" y="431694"/>
                    <a:pt x="1023733" y="501588"/>
                  </a:cubicBezTo>
                  <a:cubicBezTo>
                    <a:pt x="1023733" y="557777"/>
                    <a:pt x="989129" y="585871"/>
                    <a:pt x="919920" y="585871"/>
                  </a:cubicBezTo>
                  <a:lnTo>
                    <a:pt x="323771" y="585871"/>
                  </a:lnTo>
                  <a:cubicBezTo>
                    <a:pt x="331308" y="753067"/>
                    <a:pt x="421073" y="836665"/>
                    <a:pt x="593066" y="836665"/>
                  </a:cubicBezTo>
                  <a:cubicBezTo>
                    <a:pt x="641032" y="836665"/>
                    <a:pt x="687627" y="827414"/>
                    <a:pt x="732853" y="808913"/>
                  </a:cubicBezTo>
                  <a:cubicBezTo>
                    <a:pt x="778078" y="790412"/>
                    <a:pt x="817479" y="767114"/>
                    <a:pt x="851054" y="739020"/>
                  </a:cubicBezTo>
                  <a:cubicBezTo>
                    <a:pt x="878464" y="721889"/>
                    <a:pt x="906901" y="720519"/>
                    <a:pt x="936366" y="734908"/>
                  </a:cubicBezTo>
                  <a:cubicBezTo>
                    <a:pt x="965831" y="749298"/>
                    <a:pt x="986216" y="775679"/>
                    <a:pt x="997523" y="814052"/>
                  </a:cubicBezTo>
                  <a:cubicBezTo>
                    <a:pt x="1008829" y="852425"/>
                    <a:pt x="1001463" y="884288"/>
                    <a:pt x="975424" y="909642"/>
                  </a:cubicBezTo>
                  <a:cubicBezTo>
                    <a:pt x="952126" y="930199"/>
                    <a:pt x="929856" y="947844"/>
                    <a:pt x="908614" y="962576"/>
                  </a:cubicBezTo>
                  <a:cubicBezTo>
                    <a:pt x="887372" y="977308"/>
                    <a:pt x="859449" y="993583"/>
                    <a:pt x="824844" y="1011398"/>
                  </a:cubicBezTo>
                  <a:cubicBezTo>
                    <a:pt x="790241" y="1029214"/>
                    <a:pt x="750155" y="1042748"/>
                    <a:pt x="704587" y="1051998"/>
                  </a:cubicBezTo>
                  <a:cubicBezTo>
                    <a:pt x="659019" y="1061249"/>
                    <a:pt x="609169" y="1065874"/>
                    <a:pt x="555035" y="1065874"/>
                  </a:cubicBezTo>
                  <a:cubicBezTo>
                    <a:pt x="447455" y="1065874"/>
                    <a:pt x="352550" y="1046517"/>
                    <a:pt x="270323" y="1007801"/>
                  </a:cubicBezTo>
                  <a:cubicBezTo>
                    <a:pt x="188095" y="969086"/>
                    <a:pt x="122485" y="908957"/>
                    <a:pt x="73491" y="827414"/>
                  </a:cubicBezTo>
                  <a:cubicBezTo>
                    <a:pt x="24497" y="745872"/>
                    <a:pt x="0" y="647199"/>
                    <a:pt x="0" y="531395"/>
                  </a:cubicBezTo>
                  <a:cubicBezTo>
                    <a:pt x="0" y="431352"/>
                    <a:pt x="22441" y="341073"/>
                    <a:pt x="67324" y="260558"/>
                  </a:cubicBezTo>
                  <a:cubicBezTo>
                    <a:pt x="112206" y="180044"/>
                    <a:pt x="175933" y="116489"/>
                    <a:pt x="258503" y="69893"/>
                  </a:cubicBezTo>
                  <a:cubicBezTo>
                    <a:pt x="341073" y="23298"/>
                    <a:pt x="435120" y="0"/>
                    <a:pt x="540646" y="0"/>
                  </a:cubicBezTo>
                  <a:close/>
                  <a:moveTo>
                    <a:pt x="544757" y="189123"/>
                  </a:moveTo>
                  <a:cubicBezTo>
                    <a:pt x="478290" y="189123"/>
                    <a:pt x="426213" y="212078"/>
                    <a:pt x="388525" y="257989"/>
                  </a:cubicBezTo>
                  <a:cubicBezTo>
                    <a:pt x="350837" y="303899"/>
                    <a:pt x="329938" y="363514"/>
                    <a:pt x="325826" y="436834"/>
                  </a:cubicBezTo>
                  <a:lnTo>
                    <a:pt x="750326" y="436834"/>
                  </a:lnTo>
                  <a:cubicBezTo>
                    <a:pt x="745530" y="357347"/>
                    <a:pt x="727885" y="296190"/>
                    <a:pt x="697392" y="253363"/>
                  </a:cubicBezTo>
                  <a:cubicBezTo>
                    <a:pt x="666899" y="210537"/>
                    <a:pt x="616021" y="189123"/>
                    <a:pt x="544757" y="18912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b="1" dirty="0">
                <a:solidFill>
                  <a:srgbClr val="729ACD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箭头连接符 4"/>
          <p:cNvCxnSpPr/>
          <p:nvPr/>
        </p:nvCxnSpPr>
        <p:spPr>
          <a:xfrm>
            <a:off x="115503" y="442762"/>
            <a:ext cx="13186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11757" y="73430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>
                <a:solidFill>
                  <a:srgbClr val="132E4C"/>
                </a:solidFill>
                <a:cs typeface="+mn-ea"/>
                <a:sym typeface="+mn-lt"/>
              </a:rPr>
              <a:t>输入标题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501290" y="2076355"/>
            <a:ext cx="9189421" cy="1622351"/>
            <a:chOff x="1501290" y="2464773"/>
            <a:chExt cx="9189421" cy="1622351"/>
          </a:xfrm>
          <a:solidFill>
            <a:srgbClr val="729ACD"/>
          </a:solidFill>
          <a:effectLst/>
        </p:grpSpPr>
        <p:sp>
          <p:nvSpPr>
            <p:cNvPr id="7" name="椭圆 6"/>
            <p:cNvSpPr/>
            <p:nvPr/>
          </p:nvSpPr>
          <p:spPr>
            <a:xfrm>
              <a:off x="1501290" y="2464773"/>
              <a:ext cx="1622351" cy="1622351"/>
            </a:xfrm>
            <a:prstGeom prst="ellipse">
              <a:avLst/>
            </a:prstGeom>
            <a:grpFill/>
            <a:ln w="508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1829683" y="2793165"/>
              <a:ext cx="965565" cy="9655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Freeform 46"/>
            <p:cNvSpPr>
              <a:spLocks noEditPoints="1"/>
            </p:cNvSpPr>
            <p:nvPr/>
          </p:nvSpPr>
          <p:spPr bwMode="auto">
            <a:xfrm>
              <a:off x="2055905" y="3005999"/>
              <a:ext cx="513120" cy="513120"/>
            </a:xfrm>
            <a:custGeom>
              <a:avLst/>
              <a:gdLst>
                <a:gd name="T0" fmla="*/ 72 w 144"/>
                <a:gd name="T1" fmla="*/ 0 h 144"/>
                <a:gd name="T2" fmla="*/ 0 w 144"/>
                <a:gd name="T3" fmla="*/ 72 h 144"/>
                <a:gd name="T4" fmla="*/ 72 w 144"/>
                <a:gd name="T5" fmla="*/ 144 h 144"/>
                <a:gd name="T6" fmla="*/ 144 w 144"/>
                <a:gd name="T7" fmla="*/ 72 h 144"/>
                <a:gd name="T8" fmla="*/ 72 w 144"/>
                <a:gd name="T9" fmla="*/ 0 h 144"/>
                <a:gd name="T10" fmla="*/ 110 w 144"/>
                <a:gd name="T11" fmla="*/ 91 h 144"/>
                <a:gd name="T12" fmla="*/ 108 w 144"/>
                <a:gd name="T13" fmla="*/ 93 h 144"/>
                <a:gd name="T14" fmla="*/ 84 w 144"/>
                <a:gd name="T15" fmla="*/ 93 h 144"/>
                <a:gd name="T16" fmla="*/ 84 w 144"/>
                <a:gd name="T17" fmla="*/ 100 h 144"/>
                <a:gd name="T18" fmla="*/ 101 w 144"/>
                <a:gd name="T19" fmla="*/ 100 h 144"/>
                <a:gd name="T20" fmla="*/ 103 w 144"/>
                <a:gd name="T21" fmla="*/ 102 h 144"/>
                <a:gd name="T22" fmla="*/ 103 w 144"/>
                <a:gd name="T23" fmla="*/ 108 h 144"/>
                <a:gd name="T24" fmla="*/ 101 w 144"/>
                <a:gd name="T25" fmla="*/ 110 h 144"/>
                <a:gd name="T26" fmla="*/ 43 w 144"/>
                <a:gd name="T27" fmla="*/ 110 h 144"/>
                <a:gd name="T28" fmla="*/ 41 w 144"/>
                <a:gd name="T29" fmla="*/ 108 h 144"/>
                <a:gd name="T30" fmla="*/ 41 w 144"/>
                <a:gd name="T31" fmla="*/ 102 h 144"/>
                <a:gd name="T32" fmla="*/ 43 w 144"/>
                <a:gd name="T33" fmla="*/ 100 h 144"/>
                <a:gd name="T34" fmla="*/ 60 w 144"/>
                <a:gd name="T35" fmla="*/ 100 h 144"/>
                <a:gd name="T36" fmla="*/ 60 w 144"/>
                <a:gd name="T37" fmla="*/ 93 h 144"/>
                <a:gd name="T38" fmla="*/ 36 w 144"/>
                <a:gd name="T39" fmla="*/ 93 h 144"/>
                <a:gd name="T40" fmla="*/ 34 w 144"/>
                <a:gd name="T41" fmla="*/ 91 h 144"/>
                <a:gd name="T42" fmla="*/ 34 w 144"/>
                <a:gd name="T43" fmla="*/ 37 h 144"/>
                <a:gd name="T44" fmla="*/ 36 w 144"/>
                <a:gd name="T45" fmla="*/ 35 h 144"/>
                <a:gd name="T46" fmla="*/ 108 w 144"/>
                <a:gd name="T47" fmla="*/ 35 h 144"/>
                <a:gd name="T48" fmla="*/ 110 w 144"/>
                <a:gd name="T49" fmla="*/ 37 h 144"/>
                <a:gd name="T50" fmla="*/ 110 w 144"/>
                <a:gd name="T51" fmla="*/ 9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144">
                  <a:moveTo>
                    <a:pt x="72" y="0"/>
                  </a:moveTo>
                  <a:cubicBezTo>
                    <a:pt x="32" y="0"/>
                    <a:pt x="0" y="32"/>
                    <a:pt x="0" y="72"/>
                  </a:cubicBezTo>
                  <a:cubicBezTo>
                    <a:pt x="0" y="112"/>
                    <a:pt x="32" y="144"/>
                    <a:pt x="72" y="144"/>
                  </a:cubicBezTo>
                  <a:cubicBezTo>
                    <a:pt x="112" y="144"/>
                    <a:pt x="144" y="112"/>
                    <a:pt x="144" y="72"/>
                  </a:cubicBezTo>
                  <a:cubicBezTo>
                    <a:pt x="144" y="32"/>
                    <a:pt x="112" y="0"/>
                    <a:pt x="72" y="0"/>
                  </a:cubicBezTo>
                  <a:close/>
                  <a:moveTo>
                    <a:pt x="110" y="91"/>
                  </a:moveTo>
                  <a:cubicBezTo>
                    <a:pt x="110" y="92"/>
                    <a:pt x="109" y="93"/>
                    <a:pt x="108" y="93"/>
                  </a:cubicBezTo>
                  <a:cubicBezTo>
                    <a:pt x="84" y="93"/>
                    <a:pt x="84" y="93"/>
                    <a:pt x="84" y="93"/>
                  </a:cubicBezTo>
                  <a:cubicBezTo>
                    <a:pt x="84" y="100"/>
                    <a:pt x="84" y="100"/>
                    <a:pt x="84" y="100"/>
                  </a:cubicBezTo>
                  <a:cubicBezTo>
                    <a:pt x="101" y="100"/>
                    <a:pt x="101" y="100"/>
                    <a:pt x="101" y="100"/>
                  </a:cubicBezTo>
                  <a:cubicBezTo>
                    <a:pt x="102" y="100"/>
                    <a:pt x="103" y="101"/>
                    <a:pt x="103" y="102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3" y="109"/>
                    <a:pt x="102" y="110"/>
                    <a:pt x="101" y="110"/>
                  </a:cubicBezTo>
                  <a:cubicBezTo>
                    <a:pt x="43" y="110"/>
                    <a:pt x="43" y="110"/>
                    <a:pt x="43" y="110"/>
                  </a:cubicBezTo>
                  <a:cubicBezTo>
                    <a:pt x="42" y="110"/>
                    <a:pt x="41" y="109"/>
                    <a:pt x="41" y="108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1" y="101"/>
                    <a:pt x="42" y="100"/>
                    <a:pt x="43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36" y="93"/>
                    <a:pt x="36" y="93"/>
                    <a:pt x="36" y="93"/>
                  </a:cubicBezTo>
                  <a:cubicBezTo>
                    <a:pt x="35" y="93"/>
                    <a:pt x="34" y="92"/>
                    <a:pt x="34" y="91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6"/>
                    <a:pt x="35" y="35"/>
                    <a:pt x="36" y="35"/>
                  </a:cubicBezTo>
                  <a:cubicBezTo>
                    <a:pt x="108" y="35"/>
                    <a:pt x="108" y="35"/>
                    <a:pt x="108" y="35"/>
                  </a:cubicBezTo>
                  <a:cubicBezTo>
                    <a:pt x="109" y="35"/>
                    <a:pt x="110" y="36"/>
                    <a:pt x="110" y="37"/>
                  </a:cubicBezTo>
                  <a:lnTo>
                    <a:pt x="110" y="9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4023647" y="2464773"/>
              <a:ext cx="1622351" cy="1622351"/>
            </a:xfrm>
            <a:prstGeom prst="ellipse">
              <a:avLst/>
            </a:prstGeom>
            <a:grpFill/>
            <a:ln w="508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4352040" y="2793165"/>
              <a:ext cx="965565" cy="9655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Freeform 52"/>
            <p:cNvSpPr>
              <a:spLocks noEditPoints="1"/>
            </p:cNvSpPr>
            <p:nvPr/>
          </p:nvSpPr>
          <p:spPr bwMode="auto">
            <a:xfrm>
              <a:off x="4578262" y="3019387"/>
              <a:ext cx="513120" cy="513120"/>
            </a:xfrm>
            <a:custGeom>
              <a:avLst/>
              <a:gdLst>
                <a:gd name="T0" fmla="*/ 72 w 144"/>
                <a:gd name="T1" fmla="*/ 0 h 144"/>
                <a:gd name="T2" fmla="*/ 0 w 144"/>
                <a:gd name="T3" fmla="*/ 72 h 144"/>
                <a:gd name="T4" fmla="*/ 72 w 144"/>
                <a:gd name="T5" fmla="*/ 144 h 144"/>
                <a:gd name="T6" fmla="*/ 144 w 144"/>
                <a:gd name="T7" fmla="*/ 72 h 144"/>
                <a:gd name="T8" fmla="*/ 72 w 144"/>
                <a:gd name="T9" fmla="*/ 0 h 144"/>
                <a:gd name="T10" fmla="*/ 110 w 144"/>
                <a:gd name="T11" fmla="*/ 76 h 144"/>
                <a:gd name="T12" fmla="*/ 105 w 144"/>
                <a:gd name="T13" fmla="*/ 91 h 144"/>
                <a:gd name="T14" fmla="*/ 109 w 144"/>
                <a:gd name="T15" fmla="*/ 104 h 144"/>
                <a:gd name="T16" fmla="*/ 91 w 144"/>
                <a:gd name="T17" fmla="*/ 117 h 144"/>
                <a:gd name="T18" fmla="*/ 80 w 144"/>
                <a:gd name="T19" fmla="*/ 110 h 144"/>
                <a:gd name="T20" fmla="*/ 72 w 144"/>
                <a:gd name="T21" fmla="*/ 111 h 144"/>
                <a:gd name="T22" fmla="*/ 64 w 144"/>
                <a:gd name="T23" fmla="*/ 110 h 144"/>
                <a:gd name="T24" fmla="*/ 53 w 144"/>
                <a:gd name="T25" fmla="*/ 117 h 144"/>
                <a:gd name="T26" fmla="*/ 35 w 144"/>
                <a:gd name="T27" fmla="*/ 104 h 144"/>
                <a:gd name="T28" fmla="*/ 39 w 144"/>
                <a:gd name="T29" fmla="*/ 91 h 144"/>
                <a:gd name="T30" fmla="*/ 34 w 144"/>
                <a:gd name="T31" fmla="*/ 76 h 144"/>
                <a:gd name="T32" fmla="*/ 23 w 144"/>
                <a:gd name="T33" fmla="*/ 68 h 144"/>
                <a:gd name="T34" fmla="*/ 30 w 144"/>
                <a:gd name="T35" fmla="*/ 46 h 144"/>
                <a:gd name="T36" fmla="*/ 43 w 144"/>
                <a:gd name="T37" fmla="*/ 46 h 144"/>
                <a:gd name="T38" fmla="*/ 56 w 144"/>
                <a:gd name="T39" fmla="*/ 37 h 144"/>
                <a:gd name="T40" fmla="*/ 60 w 144"/>
                <a:gd name="T41" fmla="*/ 24 h 144"/>
                <a:gd name="T42" fmla="*/ 84 w 144"/>
                <a:gd name="T43" fmla="*/ 24 h 144"/>
                <a:gd name="T44" fmla="*/ 88 w 144"/>
                <a:gd name="T45" fmla="*/ 37 h 144"/>
                <a:gd name="T46" fmla="*/ 101 w 144"/>
                <a:gd name="T47" fmla="*/ 46 h 144"/>
                <a:gd name="T48" fmla="*/ 114 w 144"/>
                <a:gd name="T49" fmla="*/ 46 h 144"/>
                <a:gd name="T50" fmla="*/ 121 w 144"/>
                <a:gd name="T51" fmla="*/ 68 h 144"/>
                <a:gd name="T52" fmla="*/ 110 w 144"/>
                <a:gd name="T53" fmla="*/ 7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4" h="144">
                  <a:moveTo>
                    <a:pt x="72" y="0"/>
                  </a:moveTo>
                  <a:cubicBezTo>
                    <a:pt x="32" y="0"/>
                    <a:pt x="0" y="32"/>
                    <a:pt x="0" y="72"/>
                  </a:cubicBezTo>
                  <a:cubicBezTo>
                    <a:pt x="0" y="112"/>
                    <a:pt x="32" y="144"/>
                    <a:pt x="72" y="144"/>
                  </a:cubicBezTo>
                  <a:cubicBezTo>
                    <a:pt x="112" y="144"/>
                    <a:pt x="144" y="112"/>
                    <a:pt x="144" y="72"/>
                  </a:cubicBezTo>
                  <a:cubicBezTo>
                    <a:pt x="144" y="32"/>
                    <a:pt x="112" y="0"/>
                    <a:pt x="72" y="0"/>
                  </a:cubicBezTo>
                  <a:close/>
                  <a:moveTo>
                    <a:pt x="110" y="76"/>
                  </a:moveTo>
                  <a:cubicBezTo>
                    <a:pt x="110" y="81"/>
                    <a:pt x="108" y="87"/>
                    <a:pt x="105" y="91"/>
                  </a:cubicBezTo>
                  <a:cubicBezTo>
                    <a:pt x="109" y="104"/>
                    <a:pt x="109" y="104"/>
                    <a:pt x="109" y="104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78" y="110"/>
                    <a:pt x="75" y="111"/>
                    <a:pt x="72" y="111"/>
                  </a:cubicBezTo>
                  <a:cubicBezTo>
                    <a:pt x="69" y="111"/>
                    <a:pt x="66" y="110"/>
                    <a:pt x="64" y="110"/>
                  </a:cubicBezTo>
                  <a:cubicBezTo>
                    <a:pt x="53" y="117"/>
                    <a:pt x="53" y="117"/>
                    <a:pt x="53" y="117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9" y="91"/>
                    <a:pt x="39" y="91"/>
                    <a:pt x="39" y="91"/>
                  </a:cubicBezTo>
                  <a:cubicBezTo>
                    <a:pt x="36" y="87"/>
                    <a:pt x="34" y="81"/>
                    <a:pt x="34" y="76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7" y="42"/>
                    <a:pt x="51" y="39"/>
                    <a:pt x="56" y="37"/>
                  </a:cubicBezTo>
                  <a:cubicBezTo>
                    <a:pt x="60" y="24"/>
                    <a:pt x="60" y="24"/>
                    <a:pt x="60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93" y="39"/>
                    <a:pt x="97" y="42"/>
                    <a:pt x="101" y="46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21" y="68"/>
                    <a:pt x="121" y="68"/>
                    <a:pt x="121" y="68"/>
                  </a:cubicBezTo>
                  <a:lnTo>
                    <a:pt x="110" y="7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6546004" y="2464773"/>
              <a:ext cx="1622351" cy="1622351"/>
            </a:xfrm>
            <a:prstGeom prst="ellipse">
              <a:avLst/>
            </a:prstGeom>
            <a:grpFill/>
            <a:ln w="508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6874397" y="2798893"/>
              <a:ext cx="965565" cy="9655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76"/>
            <p:cNvSpPr>
              <a:spLocks noEditPoints="1"/>
            </p:cNvSpPr>
            <p:nvPr/>
          </p:nvSpPr>
          <p:spPr bwMode="auto">
            <a:xfrm>
              <a:off x="7100619" y="3020067"/>
              <a:ext cx="513120" cy="513120"/>
            </a:xfrm>
            <a:custGeom>
              <a:avLst/>
              <a:gdLst>
                <a:gd name="T0" fmla="*/ 72 w 144"/>
                <a:gd name="T1" fmla="*/ 0 h 144"/>
                <a:gd name="T2" fmla="*/ 0 w 144"/>
                <a:gd name="T3" fmla="*/ 72 h 144"/>
                <a:gd name="T4" fmla="*/ 72 w 144"/>
                <a:gd name="T5" fmla="*/ 144 h 144"/>
                <a:gd name="T6" fmla="*/ 144 w 144"/>
                <a:gd name="T7" fmla="*/ 72 h 144"/>
                <a:gd name="T8" fmla="*/ 72 w 144"/>
                <a:gd name="T9" fmla="*/ 0 h 144"/>
                <a:gd name="T10" fmla="*/ 52 w 144"/>
                <a:gd name="T11" fmla="*/ 34 h 144"/>
                <a:gd name="T12" fmla="*/ 62 w 144"/>
                <a:gd name="T13" fmla="*/ 44 h 144"/>
                <a:gd name="T14" fmla="*/ 52 w 144"/>
                <a:gd name="T15" fmla="*/ 54 h 144"/>
                <a:gd name="T16" fmla="*/ 42 w 144"/>
                <a:gd name="T17" fmla="*/ 44 h 144"/>
                <a:gd name="T18" fmla="*/ 52 w 144"/>
                <a:gd name="T19" fmla="*/ 34 h 144"/>
                <a:gd name="T20" fmla="*/ 88 w 144"/>
                <a:gd name="T21" fmla="*/ 94 h 144"/>
                <a:gd name="T22" fmla="*/ 55 w 144"/>
                <a:gd name="T23" fmla="*/ 121 h 144"/>
                <a:gd name="T24" fmla="*/ 29 w 144"/>
                <a:gd name="T25" fmla="*/ 88 h 144"/>
                <a:gd name="T26" fmla="*/ 62 w 144"/>
                <a:gd name="T27" fmla="*/ 62 h 144"/>
                <a:gd name="T28" fmla="*/ 88 w 144"/>
                <a:gd name="T29" fmla="*/ 94 h 144"/>
                <a:gd name="T30" fmla="*/ 89 w 144"/>
                <a:gd name="T31" fmla="*/ 59 h 144"/>
                <a:gd name="T32" fmla="*/ 73 w 144"/>
                <a:gd name="T33" fmla="*/ 40 h 144"/>
                <a:gd name="T34" fmla="*/ 92 w 144"/>
                <a:gd name="T35" fmla="*/ 24 h 144"/>
                <a:gd name="T36" fmla="*/ 108 w 144"/>
                <a:gd name="T37" fmla="*/ 44 h 144"/>
                <a:gd name="T38" fmla="*/ 89 w 144"/>
                <a:gd name="T39" fmla="*/ 59 h 144"/>
                <a:gd name="T40" fmla="*/ 108 w 144"/>
                <a:gd name="T41" fmla="*/ 94 h 144"/>
                <a:gd name="T42" fmla="*/ 96 w 144"/>
                <a:gd name="T43" fmla="*/ 79 h 144"/>
                <a:gd name="T44" fmla="*/ 111 w 144"/>
                <a:gd name="T45" fmla="*/ 67 h 144"/>
                <a:gd name="T46" fmla="*/ 123 w 144"/>
                <a:gd name="T47" fmla="*/ 82 h 144"/>
                <a:gd name="T48" fmla="*/ 108 w 144"/>
                <a:gd name="T49" fmla="*/ 9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4" h="144">
                  <a:moveTo>
                    <a:pt x="72" y="0"/>
                  </a:moveTo>
                  <a:cubicBezTo>
                    <a:pt x="32" y="0"/>
                    <a:pt x="0" y="32"/>
                    <a:pt x="0" y="72"/>
                  </a:cubicBezTo>
                  <a:cubicBezTo>
                    <a:pt x="0" y="112"/>
                    <a:pt x="32" y="144"/>
                    <a:pt x="72" y="144"/>
                  </a:cubicBezTo>
                  <a:cubicBezTo>
                    <a:pt x="112" y="144"/>
                    <a:pt x="144" y="112"/>
                    <a:pt x="144" y="72"/>
                  </a:cubicBezTo>
                  <a:cubicBezTo>
                    <a:pt x="144" y="32"/>
                    <a:pt x="112" y="0"/>
                    <a:pt x="72" y="0"/>
                  </a:cubicBezTo>
                  <a:close/>
                  <a:moveTo>
                    <a:pt x="52" y="34"/>
                  </a:moveTo>
                  <a:cubicBezTo>
                    <a:pt x="58" y="34"/>
                    <a:pt x="62" y="38"/>
                    <a:pt x="62" y="44"/>
                  </a:cubicBezTo>
                  <a:cubicBezTo>
                    <a:pt x="62" y="49"/>
                    <a:pt x="58" y="54"/>
                    <a:pt x="52" y="54"/>
                  </a:cubicBezTo>
                  <a:cubicBezTo>
                    <a:pt x="47" y="54"/>
                    <a:pt x="42" y="49"/>
                    <a:pt x="42" y="44"/>
                  </a:cubicBezTo>
                  <a:cubicBezTo>
                    <a:pt x="42" y="38"/>
                    <a:pt x="47" y="34"/>
                    <a:pt x="52" y="34"/>
                  </a:cubicBezTo>
                  <a:close/>
                  <a:moveTo>
                    <a:pt x="88" y="94"/>
                  </a:moveTo>
                  <a:cubicBezTo>
                    <a:pt x="86" y="111"/>
                    <a:pt x="72" y="122"/>
                    <a:pt x="55" y="121"/>
                  </a:cubicBezTo>
                  <a:cubicBezTo>
                    <a:pt x="39" y="119"/>
                    <a:pt x="27" y="104"/>
                    <a:pt x="29" y="88"/>
                  </a:cubicBezTo>
                  <a:cubicBezTo>
                    <a:pt x="31" y="72"/>
                    <a:pt x="45" y="60"/>
                    <a:pt x="62" y="62"/>
                  </a:cubicBezTo>
                  <a:cubicBezTo>
                    <a:pt x="78" y="64"/>
                    <a:pt x="90" y="78"/>
                    <a:pt x="88" y="94"/>
                  </a:cubicBezTo>
                  <a:close/>
                  <a:moveTo>
                    <a:pt x="89" y="59"/>
                  </a:moveTo>
                  <a:cubicBezTo>
                    <a:pt x="79" y="58"/>
                    <a:pt x="72" y="50"/>
                    <a:pt x="73" y="40"/>
                  </a:cubicBezTo>
                  <a:cubicBezTo>
                    <a:pt x="74" y="30"/>
                    <a:pt x="83" y="23"/>
                    <a:pt x="92" y="24"/>
                  </a:cubicBezTo>
                  <a:cubicBezTo>
                    <a:pt x="102" y="25"/>
                    <a:pt x="109" y="34"/>
                    <a:pt x="108" y="44"/>
                  </a:cubicBezTo>
                  <a:cubicBezTo>
                    <a:pt x="107" y="53"/>
                    <a:pt x="98" y="60"/>
                    <a:pt x="89" y="59"/>
                  </a:cubicBezTo>
                  <a:close/>
                  <a:moveTo>
                    <a:pt x="108" y="94"/>
                  </a:moveTo>
                  <a:cubicBezTo>
                    <a:pt x="101" y="93"/>
                    <a:pt x="95" y="86"/>
                    <a:pt x="96" y="79"/>
                  </a:cubicBezTo>
                  <a:cubicBezTo>
                    <a:pt x="97" y="71"/>
                    <a:pt x="104" y="66"/>
                    <a:pt x="111" y="67"/>
                  </a:cubicBezTo>
                  <a:cubicBezTo>
                    <a:pt x="119" y="68"/>
                    <a:pt x="124" y="74"/>
                    <a:pt x="123" y="82"/>
                  </a:cubicBezTo>
                  <a:cubicBezTo>
                    <a:pt x="123" y="89"/>
                    <a:pt x="116" y="95"/>
                    <a:pt x="108" y="9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9068360" y="2464773"/>
              <a:ext cx="1622351" cy="1622351"/>
            </a:xfrm>
            <a:prstGeom prst="ellipse">
              <a:avLst/>
            </a:prstGeom>
            <a:grpFill/>
            <a:ln w="508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9396753" y="2793165"/>
              <a:ext cx="965565" cy="9655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8" name="Freeform 62"/>
            <p:cNvSpPr>
              <a:spLocks noEditPoints="1"/>
            </p:cNvSpPr>
            <p:nvPr/>
          </p:nvSpPr>
          <p:spPr bwMode="auto">
            <a:xfrm>
              <a:off x="9622975" y="3005319"/>
              <a:ext cx="513120" cy="513120"/>
            </a:xfrm>
            <a:custGeom>
              <a:avLst/>
              <a:gdLst>
                <a:gd name="T0" fmla="*/ 72 w 144"/>
                <a:gd name="T1" fmla="*/ 0 h 144"/>
                <a:gd name="T2" fmla="*/ 0 w 144"/>
                <a:gd name="T3" fmla="*/ 72 h 144"/>
                <a:gd name="T4" fmla="*/ 72 w 144"/>
                <a:gd name="T5" fmla="*/ 144 h 144"/>
                <a:gd name="T6" fmla="*/ 144 w 144"/>
                <a:gd name="T7" fmla="*/ 72 h 144"/>
                <a:gd name="T8" fmla="*/ 72 w 144"/>
                <a:gd name="T9" fmla="*/ 0 h 144"/>
                <a:gd name="T10" fmla="*/ 50 w 144"/>
                <a:gd name="T11" fmla="*/ 107 h 144"/>
                <a:gd name="T12" fmla="*/ 48 w 144"/>
                <a:gd name="T13" fmla="*/ 110 h 144"/>
                <a:gd name="T14" fmla="*/ 33 w 144"/>
                <a:gd name="T15" fmla="*/ 110 h 144"/>
                <a:gd name="T16" fmla="*/ 30 w 144"/>
                <a:gd name="T17" fmla="*/ 107 h 144"/>
                <a:gd name="T18" fmla="*/ 30 w 144"/>
                <a:gd name="T19" fmla="*/ 76 h 144"/>
                <a:gd name="T20" fmla="*/ 33 w 144"/>
                <a:gd name="T21" fmla="*/ 74 h 144"/>
                <a:gd name="T22" fmla="*/ 48 w 144"/>
                <a:gd name="T23" fmla="*/ 74 h 144"/>
                <a:gd name="T24" fmla="*/ 50 w 144"/>
                <a:gd name="T25" fmla="*/ 76 h 144"/>
                <a:gd name="T26" fmla="*/ 50 w 144"/>
                <a:gd name="T27" fmla="*/ 107 h 144"/>
                <a:gd name="T28" fmla="*/ 80 w 144"/>
                <a:gd name="T29" fmla="*/ 107 h 144"/>
                <a:gd name="T30" fmla="*/ 77 w 144"/>
                <a:gd name="T31" fmla="*/ 110 h 144"/>
                <a:gd name="T32" fmla="*/ 63 w 144"/>
                <a:gd name="T33" fmla="*/ 110 h 144"/>
                <a:gd name="T34" fmla="*/ 60 w 144"/>
                <a:gd name="T35" fmla="*/ 107 h 144"/>
                <a:gd name="T36" fmla="*/ 60 w 144"/>
                <a:gd name="T37" fmla="*/ 55 h 144"/>
                <a:gd name="T38" fmla="*/ 63 w 144"/>
                <a:gd name="T39" fmla="*/ 52 h 144"/>
                <a:gd name="T40" fmla="*/ 77 w 144"/>
                <a:gd name="T41" fmla="*/ 52 h 144"/>
                <a:gd name="T42" fmla="*/ 80 w 144"/>
                <a:gd name="T43" fmla="*/ 55 h 144"/>
                <a:gd name="T44" fmla="*/ 80 w 144"/>
                <a:gd name="T45" fmla="*/ 107 h 144"/>
                <a:gd name="T46" fmla="*/ 110 w 144"/>
                <a:gd name="T47" fmla="*/ 107 h 144"/>
                <a:gd name="T48" fmla="*/ 107 w 144"/>
                <a:gd name="T49" fmla="*/ 110 h 144"/>
                <a:gd name="T50" fmla="*/ 92 w 144"/>
                <a:gd name="T51" fmla="*/ 110 h 144"/>
                <a:gd name="T52" fmla="*/ 89 w 144"/>
                <a:gd name="T53" fmla="*/ 107 h 144"/>
                <a:gd name="T54" fmla="*/ 89 w 144"/>
                <a:gd name="T55" fmla="*/ 32 h 144"/>
                <a:gd name="T56" fmla="*/ 92 w 144"/>
                <a:gd name="T57" fmla="*/ 29 h 144"/>
                <a:gd name="T58" fmla="*/ 107 w 144"/>
                <a:gd name="T59" fmla="*/ 29 h 144"/>
                <a:gd name="T60" fmla="*/ 110 w 144"/>
                <a:gd name="T61" fmla="*/ 32 h 144"/>
                <a:gd name="T62" fmla="*/ 110 w 144"/>
                <a:gd name="T63" fmla="*/ 10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4" h="144">
                  <a:moveTo>
                    <a:pt x="72" y="0"/>
                  </a:moveTo>
                  <a:cubicBezTo>
                    <a:pt x="32" y="0"/>
                    <a:pt x="0" y="32"/>
                    <a:pt x="0" y="72"/>
                  </a:cubicBezTo>
                  <a:cubicBezTo>
                    <a:pt x="0" y="112"/>
                    <a:pt x="32" y="144"/>
                    <a:pt x="72" y="144"/>
                  </a:cubicBezTo>
                  <a:cubicBezTo>
                    <a:pt x="112" y="144"/>
                    <a:pt x="144" y="112"/>
                    <a:pt x="144" y="72"/>
                  </a:cubicBezTo>
                  <a:cubicBezTo>
                    <a:pt x="144" y="32"/>
                    <a:pt x="112" y="0"/>
                    <a:pt x="72" y="0"/>
                  </a:cubicBezTo>
                  <a:close/>
                  <a:moveTo>
                    <a:pt x="50" y="107"/>
                  </a:moveTo>
                  <a:cubicBezTo>
                    <a:pt x="50" y="109"/>
                    <a:pt x="49" y="110"/>
                    <a:pt x="48" y="110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1" y="110"/>
                    <a:pt x="30" y="109"/>
                    <a:pt x="30" y="107"/>
                  </a:cubicBezTo>
                  <a:cubicBezTo>
                    <a:pt x="30" y="76"/>
                    <a:pt x="30" y="76"/>
                    <a:pt x="30" y="76"/>
                  </a:cubicBezTo>
                  <a:cubicBezTo>
                    <a:pt x="30" y="75"/>
                    <a:pt x="31" y="74"/>
                    <a:pt x="33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9" y="74"/>
                    <a:pt x="50" y="75"/>
                    <a:pt x="50" y="76"/>
                  </a:cubicBezTo>
                  <a:lnTo>
                    <a:pt x="50" y="107"/>
                  </a:lnTo>
                  <a:close/>
                  <a:moveTo>
                    <a:pt x="80" y="107"/>
                  </a:moveTo>
                  <a:cubicBezTo>
                    <a:pt x="80" y="109"/>
                    <a:pt x="79" y="110"/>
                    <a:pt x="77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1" y="110"/>
                    <a:pt x="60" y="109"/>
                    <a:pt x="60" y="107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3"/>
                    <a:pt x="61" y="52"/>
                    <a:pt x="63" y="52"/>
                  </a:cubicBezTo>
                  <a:cubicBezTo>
                    <a:pt x="77" y="52"/>
                    <a:pt x="77" y="52"/>
                    <a:pt x="77" y="52"/>
                  </a:cubicBezTo>
                  <a:cubicBezTo>
                    <a:pt x="79" y="52"/>
                    <a:pt x="80" y="53"/>
                    <a:pt x="80" y="55"/>
                  </a:cubicBezTo>
                  <a:lnTo>
                    <a:pt x="80" y="107"/>
                  </a:lnTo>
                  <a:close/>
                  <a:moveTo>
                    <a:pt x="110" y="107"/>
                  </a:moveTo>
                  <a:cubicBezTo>
                    <a:pt x="110" y="109"/>
                    <a:pt x="108" y="110"/>
                    <a:pt x="107" y="110"/>
                  </a:cubicBezTo>
                  <a:cubicBezTo>
                    <a:pt x="92" y="110"/>
                    <a:pt x="92" y="110"/>
                    <a:pt x="92" y="110"/>
                  </a:cubicBezTo>
                  <a:cubicBezTo>
                    <a:pt x="91" y="110"/>
                    <a:pt x="89" y="109"/>
                    <a:pt x="89" y="107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9" y="30"/>
                    <a:pt x="91" y="29"/>
                    <a:pt x="92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9"/>
                    <a:pt x="110" y="30"/>
                    <a:pt x="110" y="32"/>
                  </a:cubicBezTo>
                  <a:lnTo>
                    <a:pt x="110" y="10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9" name="TextBox 13"/>
          <p:cNvSpPr txBox="1"/>
          <p:nvPr/>
        </p:nvSpPr>
        <p:spPr>
          <a:xfrm>
            <a:off x="1116664" y="4011732"/>
            <a:ext cx="2391601" cy="10125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  <p:sp>
        <p:nvSpPr>
          <p:cNvPr id="20" name="TextBox 13"/>
          <p:cNvSpPr txBox="1"/>
          <p:nvPr/>
        </p:nvSpPr>
        <p:spPr>
          <a:xfrm>
            <a:off x="3664499" y="4011732"/>
            <a:ext cx="2391601" cy="10125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  <p:sp>
        <p:nvSpPr>
          <p:cNvPr id="21" name="TextBox 13"/>
          <p:cNvSpPr txBox="1"/>
          <p:nvPr/>
        </p:nvSpPr>
        <p:spPr>
          <a:xfrm>
            <a:off x="6212334" y="4011732"/>
            <a:ext cx="2391601" cy="10125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  <p:sp>
        <p:nvSpPr>
          <p:cNvPr id="22" name="TextBox 13"/>
          <p:cNvSpPr txBox="1"/>
          <p:nvPr/>
        </p:nvSpPr>
        <p:spPr>
          <a:xfrm>
            <a:off x="8760169" y="4011732"/>
            <a:ext cx="2391601" cy="10125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cs typeface="+mn-ea"/>
                <a:sym typeface="+mn-lt"/>
              </a:rPr>
              <a:t>点击输入标题</a:t>
            </a:r>
            <a:endParaRPr lang="en-US" altLang="zh-CN" sz="1600" dirty="0">
              <a:cs typeface="+mn-ea"/>
              <a:sym typeface="+mn-lt"/>
            </a:endParaRPr>
          </a:p>
          <a:p>
            <a:pPr lvl="0" algn="ctr" defTabSz="1216660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cs typeface="+mn-ea"/>
                <a:sym typeface="+mn-lt"/>
              </a:rPr>
              <a:t>单击此处可编辑内容，根据您的需要自由拉伸文本框大小</a:t>
            </a:r>
            <a:endParaRPr lang="en-US" altLang="zh-CN" sz="1200" dirty="0">
              <a:cs typeface="+mn-ea"/>
              <a:sym typeface="+mn-lt"/>
            </a:endParaRPr>
          </a:p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……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LMS_API_VERSION" val="SCORM 1.2"/>
  <p:tag name="ISPRING_ULTRA_SCORM_COURSE_ID" val="88D97BE6-B3D2-4FCB-B33C-258F5D4D2B67"/>
  <p:tag name="ISPRING_CMI5_LAUNCH_METHOD" val="any window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CLOUDFOLDERID" val="1"/>
  <p:tag name="ISPRINGONLINEFOLDERID" val="1"/>
  <p:tag name="ISPRING_OUTPUT_FOLDER_UNSAVED" val="[[&quot;\u000E\uFFFD\uFFFD\uFFFD{CD202CCA-0CE6-4333-9CDC-BFBC7905C3C1}&quot;,&quot;C:\\Users\\唐凯\\Documents\\Presentations&quot;]]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free&quot;},&quot;advancedSettings&quot;:{&quot;enableTextAllocation&quot;:&quot;T_TRUE&quot;,&quot;viewingFromLocalDrive&quot;:&quot;T_TRUE&quot;,&quot;contentScale&quot;:75,&quot;contentScaleMode&quot;:&quot;SCAL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wordSettings&quot;:{&quot;printCopies&quot;:1}}"/>
  <p:tag name="ISPRING_SCORM_RATE_QUIZZES" val="0"/>
  <p:tag name="ISPRING_SCORM_PASSING_SCORE" val="100.000000"/>
  <p:tag name="ISPRING_PRESENTATION_TITLE" val="斑斓简约工作汇报PPT模板"/>
  <p:tag name="ISPRING_FIRST_PUBLI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43cbwdzu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1550</Words>
  <Application>Microsoft Office PowerPoint</Application>
  <PresentationFormat>宽屏</PresentationFormat>
  <Paragraphs>199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7" baseType="lpstr">
      <vt:lpstr>等线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斑斓简约工作汇报PPT模板</dc:title>
  <dc:creator>唐 凯</dc:creator>
  <cp:lastModifiedBy>AutoBVT</cp:lastModifiedBy>
  <cp:revision>67</cp:revision>
  <dcterms:created xsi:type="dcterms:W3CDTF">2019-12-01T11:40:00Z</dcterms:created>
  <dcterms:modified xsi:type="dcterms:W3CDTF">2022-03-14T15:44:48Z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2052-11.1.0.10578</vt:lpwstr>
  </property>
  <property fmtid="{D5CDD505-2E9C-101B-9397-08002B2CF9AE}" pid="3" name="ICV">
    <vt:lpwstr>F191056153974D40939CA440AECBA02C</vt:lpwstr>
  </property>
</Properties>
</file>